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7" r:id="rId5"/>
  </p:sldMasterIdLst>
  <p:notesMasterIdLst>
    <p:notesMasterId r:id="rId27"/>
  </p:notesMasterIdLst>
  <p:sldIdLst>
    <p:sldId id="274" r:id="rId6"/>
    <p:sldId id="256" r:id="rId7"/>
    <p:sldId id="275" r:id="rId8"/>
    <p:sldId id="318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</p:sldIdLst>
  <p:sldSz cx="15125700" cy="10693400"/>
  <p:notesSz cx="10234613" cy="71040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BCBC"/>
    <a:srgbClr val="6B6F6E"/>
    <a:srgbClr val="C5C5C5"/>
    <a:srgbClr val="CB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52" y="-21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599" cy="356697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797377" y="0"/>
            <a:ext cx="4435599" cy="356697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4E1F9309-3A98-4FED-8A7B-856971A00EDF}" type="datetimeFigureOut">
              <a:rPr lang="es-ES" smtClean="0"/>
              <a:t>28/11/2022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422650" y="887413"/>
            <a:ext cx="3389313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22971" y="3419308"/>
            <a:ext cx="8188672" cy="2797163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747367"/>
            <a:ext cx="4435599" cy="356696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797377" y="6747367"/>
            <a:ext cx="4435599" cy="356696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E0F173C8-1EFE-41F9-A4FC-E91FC670EF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1092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514">
              <a:defRPr/>
            </a:pPr>
            <a:fld id="{D702D7D7-E514-4447-8D8E-9CEA6CF8AF0D}" type="slidenum">
              <a:rPr lang="es-ES">
                <a:solidFill>
                  <a:prstClr val="black"/>
                </a:solidFill>
                <a:latin typeface="Calibri"/>
              </a:rPr>
              <a:pPr defTabSz="947514">
                <a:defRPr/>
              </a:pPr>
              <a:t>3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173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514">
              <a:defRPr/>
            </a:pPr>
            <a:fld id="{D702D7D7-E514-4447-8D8E-9CEA6CF8AF0D}" type="slidenum">
              <a:rPr lang="es-ES">
                <a:solidFill>
                  <a:prstClr val="black"/>
                </a:solidFill>
                <a:latin typeface="Calibri"/>
              </a:rPr>
              <a:pPr defTabSz="947514">
                <a:defRPr/>
              </a:pPr>
              <a:t>4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60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94828" y="6871501"/>
            <a:ext cx="12856846" cy="2123827"/>
          </a:xfrm>
        </p:spPr>
        <p:txBody>
          <a:bodyPr anchor="t"/>
          <a:lstStyle>
            <a:lvl1pPr algn="l">
              <a:defRPr sz="6379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94828" y="4532333"/>
            <a:ext cx="12856846" cy="2339180"/>
          </a:xfrm>
        </p:spPr>
        <p:txBody>
          <a:bodyPr anchor="b"/>
          <a:lstStyle>
            <a:lvl1pPr marL="0" indent="0">
              <a:buNone/>
              <a:defRPr sz="3267">
                <a:solidFill>
                  <a:schemeClr val="tx1">
                    <a:tint val="75000"/>
                  </a:schemeClr>
                </a:solidFill>
              </a:defRPr>
            </a:lvl1pPr>
            <a:lvl2pPr marL="736667" indent="0">
              <a:buNone/>
              <a:defRPr sz="2956">
                <a:solidFill>
                  <a:schemeClr val="tx1">
                    <a:tint val="75000"/>
                  </a:schemeClr>
                </a:solidFill>
              </a:defRPr>
            </a:lvl2pPr>
            <a:lvl3pPr marL="1473333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3pPr>
            <a:lvl4pPr marL="2209998" indent="0">
              <a:buNone/>
              <a:defRPr sz="2334">
                <a:solidFill>
                  <a:schemeClr val="tx1">
                    <a:tint val="75000"/>
                  </a:schemeClr>
                </a:solidFill>
              </a:defRPr>
            </a:lvl4pPr>
            <a:lvl5pPr marL="2946667" indent="0">
              <a:buNone/>
              <a:defRPr sz="2334">
                <a:solidFill>
                  <a:schemeClr val="tx1">
                    <a:tint val="75000"/>
                  </a:schemeClr>
                </a:solidFill>
              </a:defRPr>
            </a:lvl5pPr>
            <a:lvl6pPr marL="3683332" indent="0">
              <a:buNone/>
              <a:defRPr sz="2334">
                <a:solidFill>
                  <a:schemeClr val="tx1">
                    <a:tint val="75000"/>
                  </a:schemeClr>
                </a:solidFill>
              </a:defRPr>
            </a:lvl6pPr>
            <a:lvl7pPr marL="4419998" indent="0">
              <a:buNone/>
              <a:defRPr sz="2334">
                <a:solidFill>
                  <a:schemeClr val="tx1">
                    <a:tint val="75000"/>
                  </a:schemeClr>
                </a:solidFill>
              </a:defRPr>
            </a:lvl7pPr>
            <a:lvl8pPr marL="5156663" indent="0">
              <a:buNone/>
              <a:defRPr sz="2334">
                <a:solidFill>
                  <a:schemeClr val="tx1">
                    <a:tint val="75000"/>
                  </a:schemeClr>
                </a:solidFill>
              </a:defRPr>
            </a:lvl8pPr>
            <a:lvl9pPr marL="5893330" indent="0">
              <a:buNone/>
              <a:defRPr sz="23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FB9-DDF5-4F9F-B2B2-170313EA0AA4}" type="datetimeFigureOut">
              <a:rPr lang="es-ES" smtClean="0"/>
              <a:pPr/>
              <a:t>28/11/2022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45B5-C53B-40AA-8029-FA407CF12270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1 Marcador de título"/>
          <p:cNvSpPr txBox="1">
            <a:spLocks/>
          </p:cNvSpPr>
          <p:nvPr userDrawn="1"/>
        </p:nvSpPr>
        <p:spPr>
          <a:xfrm>
            <a:off x="840849" y="428232"/>
            <a:ext cx="1904567" cy="428343"/>
          </a:xfrm>
          <a:prstGeom prst="rect">
            <a:avLst/>
          </a:prstGeom>
        </p:spPr>
        <p:txBody>
          <a:bodyPr vert="horz" lIns="147337" tIns="73669" rIns="147337" bIns="73669" rtlCol="0" anchor="t">
            <a:normAutofit/>
          </a:bodyPr>
          <a:lstStyle>
            <a:lvl1pPr algn="l" defTabSz="946994" rtl="0" eaLnBrk="1" latinLnBrk="0" hangingPunct="1">
              <a:spcBef>
                <a:spcPct val="0"/>
              </a:spcBef>
              <a:buNone/>
              <a:defRPr sz="1000" kern="1200">
                <a:solidFill>
                  <a:schemeClr val="tx1"/>
                </a:solidFill>
                <a:latin typeface="DINPro-Light" pitchFamily="50" charset="0"/>
                <a:ea typeface="+mj-ea"/>
                <a:cs typeface="+mj-cs"/>
              </a:defRPr>
            </a:lvl1pPr>
          </a:lstStyle>
          <a:p>
            <a:r>
              <a:rPr lang="es-ES" sz="1556" dirty="0">
                <a:latin typeface="+mj-lt"/>
              </a:rPr>
              <a:t>MOBILITY CITY</a:t>
            </a:r>
          </a:p>
        </p:txBody>
      </p:sp>
    </p:spTree>
    <p:extLst>
      <p:ext uri="{BB962C8B-B14F-4D97-AF65-F5344CB8AC3E}">
        <p14:creationId xmlns:p14="http://schemas.microsoft.com/office/powerpoint/2010/main" val="1693411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03552" y="2495127"/>
            <a:ext cx="7111180" cy="7059624"/>
          </a:xfrm>
        </p:spPr>
        <p:txBody>
          <a:bodyPr/>
          <a:lstStyle>
            <a:lvl1pPr>
              <a:defRPr sz="4512"/>
            </a:lvl1pPr>
            <a:lvl2pPr>
              <a:defRPr sz="3890"/>
            </a:lvl2pPr>
            <a:lvl3pPr>
              <a:defRPr sz="3267"/>
            </a:lvl3pPr>
            <a:lvl4pPr>
              <a:defRPr sz="2956"/>
            </a:lvl4pPr>
            <a:lvl5pPr>
              <a:defRPr sz="2956"/>
            </a:lvl5pPr>
            <a:lvl6pPr>
              <a:defRPr sz="2956"/>
            </a:lvl6pPr>
            <a:lvl7pPr>
              <a:defRPr sz="2956"/>
            </a:lvl7pPr>
            <a:lvl8pPr>
              <a:defRPr sz="2956"/>
            </a:lvl8pPr>
            <a:lvl9pPr>
              <a:defRPr sz="2956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8166828" y="2495127"/>
            <a:ext cx="7111180" cy="7059624"/>
          </a:xfrm>
        </p:spPr>
        <p:txBody>
          <a:bodyPr/>
          <a:lstStyle>
            <a:lvl1pPr>
              <a:defRPr sz="4512"/>
            </a:lvl1pPr>
            <a:lvl2pPr>
              <a:defRPr sz="3890"/>
            </a:lvl2pPr>
            <a:lvl3pPr>
              <a:defRPr sz="3267"/>
            </a:lvl3pPr>
            <a:lvl4pPr>
              <a:defRPr sz="2956"/>
            </a:lvl4pPr>
            <a:lvl5pPr>
              <a:defRPr sz="2956"/>
            </a:lvl5pPr>
            <a:lvl6pPr>
              <a:defRPr sz="2956"/>
            </a:lvl6pPr>
            <a:lvl7pPr>
              <a:defRPr sz="2956"/>
            </a:lvl7pPr>
            <a:lvl8pPr>
              <a:defRPr sz="2956"/>
            </a:lvl8pPr>
            <a:lvl9pPr>
              <a:defRPr sz="2956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FB9-DDF5-4F9F-B2B2-170313EA0AA4}" type="datetimeFigureOut">
              <a:rPr lang="es-ES" smtClean="0"/>
              <a:pPr/>
              <a:t>28/11/2022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45B5-C53B-40AA-8029-FA407CF12270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1 Marcador de título"/>
          <p:cNvSpPr txBox="1">
            <a:spLocks/>
          </p:cNvSpPr>
          <p:nvPr userDrawn="1"/>
        </p:nvSpPr>
        <p:spPr>
          <a:xfrm>
            <a:off x="840849" y="428232"/>
            <a:ext cx="1904567" cy="428343"/>
          </a:xfrm>
          <a:prstGeom prst="rect">
            <a:avLst/>
          </a:prstGeom>
        </p:spPr>
        <p:txBody>
          <a:bodyPr vert="horz" lIns="147337" tIns="73669" rIns="147337" bIns="73669" rtlCol="0" anchor="t">
            <a:normAutofit/>
          </a:bodyPr>
          <a:lstStyle>
            <a:lvl1pPr algn="l" defTabSz="946994" rtl="0" eaLnBrk="1" latinLnBrk="0" hangingPunct="1">
              <a:spcBef>
                <a:spcPct val="0"/>
              </a:spcBef>
              <a:buNone/>
              <a:defRPr sz="1000" kern="1200">
                <a:solidFill>
                  <a:schemeClr val="tx1"/>
                </a:solidFill>
                <a:latin typeface="DINPro-Light" pitchFamily="50" charset="0"/>
                <a:ea typeface="+mj-ea"/>
                <a:cs typeface="+mj-cs"/>
              </a:defRPr>
            </a:lvl1pPr>
          </a:lstStyle>
          <a:p>
            <a:r>
              <a:rPr lang="es-ES" sz="1556" dirty="0">
                <a:latin typeface="+mj-lt"/>
              </a:rPr>
              <a:t>MOBILITY CITY</a:t>
            </a:r>
          </a:p>
        </p:txBody>
      </p:sp>
    </p:spTree>
    <p:extLst>
      <p:ext uri="{BB962C8B-B14F-4D97-AF65-F5344CB8AC3E}">
        <p14:creationId xmlns:p14="http://schemas.microsoft.com/office/powerpoint/2010/main" val="2845736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6299" y="428232"/>
            <a:ext cx="13613130" cy="1782234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56293" y="2393640"/>
            <a:ext cx="6683144" cy="997555"/>
          </a:xfrm>
        </p:spPr>
        <p:txBody>
          <a:bodyPr anchor="b"/>
          <a:lstStyle>
            <a:lvl1pPr marL="0" indent="0">
              <a:buNone/>
              <a:defRPr sz="3890" b="1"/>
            </a:lvl1pPr>
            <a:lvl2pPr marL="736667" indent="0">
              <a:buNone/>
              <a:defRPr sz="3267" b="1"/>
            </a:lvl2pPr>
            <a:lvl3pPr marL="1473333" indent="0">
              <a:buNone/>
              <a:defRPr sz="2956" b="1"/>
            </a:lvl3pPr>
            <a:lvl4pPr marL="2209998" indent="0">
              <a:buNone/>
              <a:defRPr sz="2645" b="1"/>
            </a:lvl4pPr>
            <a:lvl5pPr marL="2946667" indent="0">
              <a:buNone/>
              <a:defRPr sz="2645" b="1"/>
            </a:lvl5pPr>
            <a:lvl6pPr marL="3683332" indent="0">
              <a:buNone/>
              <a:defRPr sz="2645" b="1"/>
            </a:lvl6pPr>
            <a:lvl7pPr marL="4419998" indent="0">
              <a:buNone/>
              <a:defRPr sz="2645" b="1"/>
            </a:lvl7pPr>
            <a:lvl8pPr marL="5156663" indent="0">
              <a:buNone/>
              <a:defRPr sz="2645" b="1"/>
            </a:lvl8pPr>
            <a:lvl9pPr marL="5893330" indent="0">
              <a:buNone/>
              <a:defRPr sz="2645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56293" y="3391208"/>
            <a:ext cx="6683144" cy="6161082"/>
          </a:xfrm>
        </p:spPr>
        <p:txBody>
          <a:bodyPr/>
          <a:lstStyle>
            <a:lvl1pPr>
              <a:defRPr sz="3890"/>
            </a:lvl1pPr>
            <a:lvl2pPr>
              <a:defRPr sz="3267"/>
            </a:lvl2pPr>
            <a:lvl3pPr>
              <a:defRPr sz="2956"/>
            </a:lvl3pPr>
            <a:lvl4pPr>
              <a:defRPr sz="2645"/>
            </a:lvl4pPr>
            <a:lvl5pPr>
              <a:defRPr sz="2645"/>
            </a:lvl5pPr>
            <a:lvl6pPr>
              <a:defRPr sz="2645"/>
            </a:lvl6pPr>
            <a:lvl7pPr>
              <a:defRPr sz="2645"/>
            </a:lvl7pPr>
            <a:lvl8pPr>
              <a:defRPr sz="2645"/>
            </a:lvl8pPr>
            <a:lvl9pPr>
              <a:defRPr sz="264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7683661" y="2393640"/>
            <a:ext cx="6685770" cy="997555"/>
          </a:xfrm>
        </p:spPr>
        <p:txBody>
          <a:bodyPr anchor="b"/>
          <a:lstStyle>
            <a:lvl1pPr marL="0" indent="0">
              <a:buNone/>
              <a:defRPr sz="3890" b="1"/>
            </a:lvl1pPr>
            <a:lvl2pPr marL="736667" indent="0">
              <a:buNone/>
              <a:defRPr sz="3267" b="1"/>
            </a:lvl2pPr>
            <a:lvl3pPr marL="1473333" indent="0">
              <a:buNone/>
              <a:defRPr sz="2956" b="1"/>
            </a:lvl3pPr>
            <a:lvl4pPr marL="2209998" indent="0">
              <a:buNone/>
              <a:defRPr sz="2645" b="1"/>
            </a:lvl4pPr>
            <a:lvl5pPr marL="2946667" indent="0">
              <a:buNone/>
              <a:defRPr sz="2645" b="1"/>
            </a:lvl5pPr>
            <a:lvl6pPr marL="3683332" indent="0">
              <a:buNone/>
              <a:defRPr sz="2645" b="1"/>
            </a:lvl6pPr>
            <a:lvl7pPr marL="4419998" indent="0">
              <a:buNone/>
              <a:defRPr sz="2645" b="1"/>
            </a:lvl7pPr>
            <a:lvl8pPr marL="5156663" indent="0">
              <a:buNone/>
              <a:defRPr sz="2645" b="1"/>
            </a:lvl8pPr>
            <a:lvl9pPr marL="5893330" indent="0">
              <a:buNone/>
              <a:defRPr sz="2645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7683661" y="3391208"/>
            <a:ext cx="6685770" cy="6161082"/>
          </a:xfrm>
        </p:spPr>
        <p:txBody>
          <a:bodyPr/>
          <a:lstStyle>
            <a:lvl1pPr>
              <a:defRPr sz="3890"/>
            </a:lvl1pPr>
            <a:lvl2pPr>
              <a:defRPr sz="3267"/>
            </a:lvl2pPr>
            <a:lvl3pPr>
              <a:defRPr sz="2956"/>
            </a:lvl3pPr>
            <a:lvl4pPr>
              <a:defRPr sz="2645"/>
            </a:lvl4pPr>
            <a:lvl5pPr>
              <a:defRPr sz="2645"/>
            </a:lvl5pPr>
            <a:lvl6pPr>
              <a:defRPr sz="2645"/>
            </a:lvl6pPr>
            <a:lvl7pPr>
              <a:defRPr sz="2645"/>
            </a:lvl7pPr>
            <a:lvl8pPr>
              <a:defRPr sz="2645"/>
            </a:lvl8pPr>
            <a:lvl9pPr>
              <a:defRPr sz="264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FB9-DDF5-4F9F-B2B2-170313EA0AA4}" type="datetimeFigureOut">
              <a:rPr lang="es-ES" smtClean="0"/>
              <a:pPr/>
              <a:t>28/11/2022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45B5-C53B-40AA-8029-FA407CF1227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042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FB9-DDF5-4F9F-B2B2-170313EA0AA4}" type="datetimeFigureOut">
              <a:rPr lang="es-ES" smtClean="0"/>
              <a:pPr/>
              <a:t>28/11/2022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45B5-C53B-40AA-8029-FA407CF1227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9809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FB9-DDF5-4F9F-B2B2-170313EA0AA4}" type="datetimeFigureOut">
              <a:rPr lang="es-ES" smtClean="0"/>
              <a:pPr/>
              <a:t>28/11/2022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45B5-C53B-40AA-8029-FA407CF1227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4650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6290" y="425756"/>
            <a:ext cx="4976252" cy="1811937"/>
          </a:xfrm>
        </p:spPr>
        <p:txBody>
          <a:bodyPr anchor="b"/>
          <a:lstStyle>
            <a:lvl1pPr algn="l">
              <a:defRPr sz="3267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913728" y="425769"/>
            <a:ext cx="8455686" cy="9126520"/>
          </a:xfrm>
        </p:spPr>
        <p:txBody>
          <a:bodyPr/>
          <a:lstStyle>
            <a:lvl1pPr>
              <a:defRPr sz="5134"/>
            </a:lvl1pPr>
            <a:lvl2pPr>
              <a:defRPr sz="4512"/>
            </a:lvl2pPr>
            <a:lvl3pPr>
              <a:defRPr sz="3890"/>
            </a:lvl3pPr>
            <a:lvl4pPr>
              <a:defRPr sz="3267"/>
            </a:lvl4pPr>
            <a:lvl5pPr>
              <a:defRPr sz="3267"/>
            </a:lvl5pPr>
            <a:lvl6pPr>
              <a:defRPr sz="3267"/>
            </a:lvl6pPr>
            <a:lvl7pPr>
              <a:defRPr sz="3267"/>
            </a:lvl7pPr>
            <a:lvl8pPr>
              <a:defRPr sz="3267"/>
            </a:lvl8pPr>
            <a:lvl9pPr>
              <a:defRPr sz="326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756290" y="2237707"/>
            <a:ext cx="4976252" cy="7314583"/>
          </a:xfrm>
        </p:spPr>
        <p:txBody>
          <a:bodyPr/>
          <a:lstStyle>
            <a:lvl1pPr marL="0" indent="0">
              <a:buNone/>
              <a:defRPr sz="2334"/>
            </a:lvl1pPr>
            <a:lvl2pPr marL="736667" indent="0">
              <a:buNone/>
              <a:defRPr sz="1867"/>
            </a:lvl2pPr>
            <a:lvl3pPr marL="1473333" indent="0">
              <a:buNone/>
              <a:defRPr sz="1556"/>
            </a:lvl3pPr>
            <a:lvl4pPr marL="2209998" indent="0">
              <a:buNone/>
              <a:defRPr sz="1400"/>
            </a:lvl4pPr>
            <a:lvl5pPr marL="2946667" indent="0">
              <a:buNone/>
              <a:defRPr sz="1400"/>
            </a:lvl5pPr>
            <a:lvl6pPr marL="3683332" indent="0">
              <a:buNone/>
              <a:defRPr sz="1400"/>
            </a:lvl6pPr>
            <a:lvl7pPr marL="4419998" indent="0">
              <a:buNone/>
              <a:defRPr sz="1400"/>
            </a:lvl7pPr>
            <a:lvl8pPr marL="5156663" indent="0">
              <a:buNone/>
              <a:defRPr sz="1400"/>
            </a:lvl8pPr>
            <a:lvl9pPr marL="589333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FB9-DDF5-4F9F-B2B2-170313EA0AA4}" type="datetimeFigureOut">
              <a:rPr lang="es-ES" smtClean="0"/>
              <a:pPr/>
              <a:t>28/11/2022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45B5-C53B-40AA-8029-FA407CF1227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087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64744" y="7485394"/>
            <a:ext cx="9075420" cy="883691"/>
          </a:xfrm>
        </p:spPr>
        <p:txBody>
          <a:bodyPr anchor="b"/>
          <a:lstStyle>
            <a:lvl1pPr algn="l">
              <a:defRPr sz="3267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964744" y="955489"/>
            <a:ext cx="9075420" cy="6416040"/>
          </a:xfrm>
        </p:spPr>
        <p:txBody>
          <a:bodyPr/>
          <a:lstStyle>
            <a:lvl1pPr marL="0" indent="0">
              <a:buNone/>
              <a:defRPr sz="5134"/>
            </a:lvl1pPr>
            <a:lvl2pPr marL="736667" indent="0">
              <a:buNone/>
              <a:defRPr sz="4512"/>
            </a:lvl2pPr>
            <a:lvl3pPr marL="1473333" indent="0">
              <a:buNone/>
              <a:defRPr sz="3890"/>
            </a:lvl3pPr>
            <a:lvl4pPr marL="2209998" indent="0">
              <a:buNone/>
              <a:defRPr sz="3267"/>
            </a:lvl4pPr>
            <a:lvl5pPr marL="2946667" indent="0">
              <a:buNone/>
              <a:defRPr sz="3267"/>
            </a:lvl5pPr>
            <a:lvl6pPr marL="3683332" indent="0">
              <a:buNone/>
              <a:defRPr sz="3267"/>
            </a:lvl6pPr>
            <a:lvl7pPr marL="4419998" indent="0">
              <a:buNone/>
              <a:defRPr sz="3267"/>
            </a:lvl7pPr>
            <a:lvl8pPr marL="5156663" indent="0">
              <a:buNone/>
              <a:defRPr sz="3267"/>
            </a:lvl8pPr>
            <a:lvl9pPr marL="5893330" indent="0">
              <a:buNone/>
              <a:defRPr sz="3267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964744" y="8369072"/>
            <a:ext cx="9075420" cy="1254988"/>
          </a:xfrm>
        </p:spPr>
        <p:txBody>
          <a:bodyPr/>
          <a:lstStyle>
            <a:lvl1pPr marL="0" indent="0">
              <a:buNone/>
              <a:defRPr sz="2334"/>
            </a:lvl1pPr>
            <a:lvl2pPr marL="736667" indent="0">
              <a:buNone/>
              <a:defRPr sz="1867"/>
            </a:lvl2pPr>
            <a:lvl3pPr marL="1473333" indent="0">
              <a:buNone/>
              <a:defRPr sz="1556"/>
            </a:lvl3pPr>
            <a:lvl4pPr marL="2209998" indent="0">
              <a:buNone/>
              <a:defRPr sz="1400"/>
            </a:lvl4pPr>
            <a:lvl5pPr marL="2946667" indent="0">
              <a:buNone/>
              <a:defRPr sz="1400"/>
            </a:lvl5pPr>
            <a:lvl6pPr marL="3683332" indent="0">
              <a:buNone/>
              <a:defRPr sz="1400"/>
            </a:lvl6pPr>
            <a:lvl7pPr marL="4419998" indent="0">
              <a:buNone/>
              <a:defRPr sz="1400"/>
            </a:lvl7pPr>
            <a:lvl8pPr marL="5156663" indent="0">
              <a:buNone/>
              <a:defRPr sz="1400"/>
            </a:lvl8pPr>
            <a:lvl9pPr marL="589333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FB9-DDF5-4F9F-B2B2-170313EA0AA4}" type="datetimeFigureOut">
              <a:rPr lang="es-ES" smtClean="0"/>
              <a:pPr/>
              <a:t>28/11/2022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45B5-C53B-40AA-8029-FA407CF12270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1 Marcador de título"/>
          <p:cNvSpPr txBox="1">
            <a:spLocks/>
          </p:cNvSpPr>
          <p:nvPr userDrawn="1"/>
        </p:nvSpPr>
        <p:spPr>
          <a:xfrm>
            <a:off x="840849" y="428232"/>
            <a:ext cx="1904567" cy="428343"/>
          </a:xfrm>
          <a:prstGeom prst="rect">
            <a:avLst/>
          </a:prstGeom>
        </p:spPr>
        <p:txBody>
          <a:bodyPr vert="horz" lIns="147337" tIns="73669" rIns="147337" bIns="73669" rtlCol="0" anchor="t">
            <a:normAutofit/>
          </a:bodyPr>
          <a:lstStyle>
            <a:lvl1pPr algn="l" defTabSz="946994" rtl="0" eaLnBrk="1" latinLnBrk="0" hangingPunct="1">
              <a:spcBef>
                <a:spcPct val="0"/>
              </a:spcBef>
              <a:buNone/>
              <a:defRPr sz="1000" kern="1200">
                <a:solidFill>
                  <a:schemeClr val="tx1"/>
                </a:solidFill>
                <a:latin typeface="DINPro-Light" pitchFamily="50" charset="0"/>
                <a:ea typeface="+mj-ea"/>
                <a:cs typeface="+mj-cs"/>
              </a:defRPr>
            </a:lvl1pPr>
          </a:lstStyle>
          <a:p>
            <a:r>
              <a:rPr lang="es-ES" sz="1556" dirty="0">
                <a:latin typeface="+mj-lt"/>
              </a:rPr>
              <a:t>MOBILITY CITY</a:t>
            </a:r>
          </a:p>
        </p:txBody>
      </p:sp>
    </p:spTree>
    <p:extLst>
      <p:ext uri="{BB962C8B-B14F-4D97-AF65-F5344CB8AC3E}">
        <p14:creationId xmlns:p14="http://schemas.microsoft.com/office/powerpoint/2010/main" val="2384452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FB9-DDF5-4F9F-B2B2-170313EA0AA4}" type="datetimeFigureOut">
              <a:rPr lang="es-ES" smtClean="0"/>
              <a:pPr/>
              <a:t>28/11/2022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45B5-C53B-40AA-8029-FA407CF1227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6021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1659394" y="428246"/>
            <a:ext cx="3618614" cy="912651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03560" y="428246"/>
            <a:ext cx="10603746" cy="912651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FB9-DDF5-4F9F-B2B2-170313EA0AA4}" type="datetimeFigureOut">
              <a:rPr lang="es-ES" smtClean="0"/>
              <a:pPr/>
              <a:t>28/11/2022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45B5-C53B-40AA-8029-FA407CF1227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866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34441" y="3321899"/>
            <a:ext cx="12856846" cy="27699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68869" y="6059594"/>
            <a:ext cx="10587990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3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09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4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3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19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56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93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756285" y="9944862"/>
            <a:ext cx="3478911" cy="276999"/>
          </a:xfrm>
        </p:spPr>
        <p:txBody>
          <a:bodyPr/>
          <a:lstStyle/>
          <a:p>
            <a:fld id="{27B90FB9-DDF5-4F9F-B2B2-170313EA0AA4}" type="datetimeFigureOut">
              <a:rPr lang="es-ES" smtClean="0"/>
              <a:pPr/>
              <a:t>28/11/2022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142738" y="9944862"/>
            <a:ext cx="4840224" cy="276999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890504" y="9944862"/>
            <a:ext cx="3478911" cy="276999"/>
          </a:xfrm>
        </p:spPr>
        <p:txBody>
          <a:bodyPr/>
          <a:lstStyle/>
          <a:p>
            <a:fld id="{B6B445B5-C53B-40AA-8029-FA407CF12270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1 Marcador de título"/>
          <p:cNvSpPr txBox="1">
            <a:spLocks/>
          </p:cNvSpPr>
          <p:nvPr userDrawn="1"/>
        </p:nvSpPr>
        <p:spPr>
          <a:xfrm>
            <a:off x="840849" y="428232"/>
            <a:ext cx="1904567" cy="428343"/>
          </a:xfrm>
          <a:prstGeom prst="rect">
            <a:avLst/>
          </a:prstGeom>
        </p:spPr>
        <p:txBody>
          <a:bodyPr vert="horz" lIns="147337" tIns="73669" rIns="147337" bIns="73669" rtlCol="0" anchor="t">
            <a:normAutofit/>
          </a:bodyPr>
          <a:lstStyle>
            <a:lvl1pPr algn="l" defTabSz="946994" rtl="0" eaLnBrk="1" latinLnBrk="0" hangingPunct="1">
              <a:spcBef>
                <a:spcPct val="0"/>
              </a:spcBef>
              <a:buNone/>
              <a:defRPr sz="1000" kern="1200">
                <a:solidFill>
                  <a:schemeClr val="tx1"/>
                </a:solidFill>
                <a:latin typeface="DINPro-Light" pitchFamily="50" charset="0"/>
                <a:ea typeface="+mj-ea"/>
                <a:cs typeface="+mj-cs"/>
              </a:defRPr>
            </a:lvl1pPr>
          </a:lstStyle>
          <a:p>
            <a:r>
              <a:rPr lang="es-ES" sz="1556" dirty="0">
                <a:latin typeface="+mj-lt"/>
              </a:rPr>
              <a:t>MOBILITY CITY</a:t>
            </a:r>
          </a:p>
        </p:txBody>
      </p:sp>
    </p:spTree>
    <p:extLst>
      <p:ext uri="{BB962C8B-B14F-4D97-AF65-F5344CB8AC3E}">
        <p14:creationId xmlns:p14="http://schemas.microsoft.com/office/powerpoint/2010/main" val="4162937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34441" y="3321899"/>
            <a:ext cx="12856846" cy="22921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68869" y="6059594"/>
            <a:ext cx="10587990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3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09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4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3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19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56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93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FB9-DDF5-4F9F-B2B2-170313EA0AA4}" type="datetimeFigureOut">
              <a:rPr lang="es-ES" smtClean="0"/>
              <a:pPr/>
              <a:t>28/11/2022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45B5-C53B-40AA-8029-FA407CF12270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1 Marcador de título"/>
          <p:cNvSpPr txBox="1">
            <a:spLocks/>
          </p:cNvSpPr>
          <p:nvPr userDrawn="1"/>
        </p:nvSpPr>
        <p:spPr>
          <a:xfrm>
            <a:off x="840849" y="428232"/>
            <a:ext cx="1904567" cy="428343"/>
          </a:xfrm>
          <a:prstGeom prst="rect">
            <a:avLst/>
          </a:prstGeom>
        </p:spPr>
        <p:txBody>
          <a:bodyPr vert="horz" lIns="147337" tIns="73669" rIns="147337" bIns="73669" rtlCol="0" anchor="t">
            <a:normAutofit/>
          </a:bodyPr>
          <a:lstStyle>
            <a:lvl1pPr algn="l" defTabSz="946994" rtl="0" eaLnBrk="1" latinLnBrk="0" hangingPunct="1">
              <a:spcBef>
                <a:spcPct val="0"/>
              </a:spcBef>
              <a:buNone/>
              <a:defRPr sz="1000" kern="1200">
                <a:solidFill>
                  <a:schemeClr val="tx1"/>
                </a:solidFill>
                <a:latin typeface="DINPro-Light" pitchFamily="50" charset="0"/>
                <a:ea typeface="+mj-ea"/>
                <a:cs typeface="+mj-cs"/>
              </a:defRPr>
            </a:lvl1pPr>
          </a:lstStyle>
          <a:p>
            <a:r>
              <a:rPr lang="es-ES" sz="1556" dirty="0">
                <a:latin typeface="+mj-lt"/>
              </a:rPr>
              <a:t>MOBILITY CITY</a:t>
            </a:r>
          </a:p>
        </p:txBody>
      </p:sp>
    </p:spTree>
    <p:extLst>
      <p:ext uri="{BB962C8B-B14F-4D97-AF65-F5344CB8AC3E}">
        <p14:creationId xmlns:p14="http://schemas.microsoft.com/office/powerpoint/2010/main" val="266123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Marcador de título"/>
          <p:cNvSpPr txBox="1">
            <a:spLocks/>
          </p:cNvSpPr>
          <p:nvPr userDrawn="1"/>
        </p:nvSpPr>
        <p:spPr>
          <a:xfrm>
            <a:off x="840849" y="428232"/>
            <a:ext cx="1904567" cy="428343"/>
          </a:xfrm>
          <a:prstGeom prst="rect">
            <a:avLst/>
          </a:prstGeom>
        </p:spPr>
        <p:txBody>
          <a:bodyPr vert="horz" lIns="147337" tIns="73669" rIns="147337" bIns="73669" rtlCol="0" anchor="t">
            <a:normAutofit/>
          </a:bodyPr>
          <a:lstStyle>
            <a:lvl1pPr algn="l" defTabSz="946994" rtl="0" eaLnBrk="1" latinLnBrk="0" hangingPunct="1">
              <a:spcBef>
                <a:spcPct val="0"/>
              </a:spcBef>
              <a:buNone/>
              <a:defRPr sz="1000" kern="1200">
                <a:solidFill>
                  <a:schemeClr val="tx1"/>
                </a:solidFill>
                <a:latin typeface="DINPro-Light" pitchFamily="50" charset="0"/>
                <a:ea typeface="+mj-ea"/>
                <a:cs typeface="+mj-cs"/>
              </a:defRPr>
            </a:lvl1pPr>
          </a:lstStyle>
          <a:p>
            <a:r>
              <a:rPr lang="es-ES" sz="1556" dirty="0">
                <a:latin typeface="+mj-lt"/>
              </a:rPr>
              <a:t>MOBILITY CITY</a:t>
            </a:r>
          </a:p>
        </p:txBody>
      </p:sp>
    </p:spTree>
    <p:extLst>
      <p:ext uri="{BB962C8B-B14F-4D97-AF65-F5344CB8AC3E}">
        <p14:creationId xmlns:p14="http://schemas.microsoft.com/office/powerpoint/2010/main" val="196675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FB9-DDF5-4F9F-B2B2-170313EA0AA4}" type="datetimeFigureOut">
              <a:rPr lang="es-ES" smtClean="0"/>
              <a:pPr/>
              <a:t>28/11/2022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45B5-C53B-40AA-8029-FA407CF12270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1 Marcador de título"/>
          <p:cNvSpPr txBox="1">
            <a:spLocks/>
          </p:cNvSpPr>
          <p:nvPr userDrawn="1"/>
        </p:nvSpPr>
        <p:spPr>
          <a:xfrm>
            <a:off x="840849" y="428232"/>
            <a:ext cx="1904567" cy="428343"/>
          </a:xfrm>
          <a:prstGeom prst="rect">
            <a:avLst/>
          </a:prstGeom>
        </p:spPr>
        <p:txBody>
          <a:bodyPr vert="horz" lIns="147337" tIns="73669" rIns="147337" bIns="73669" rtlCol="0" anchor="t">
            <a:normAutofit/>
          </a:bodyPr>
          <a:lstStyle>
            <a:lvl1pPr algn="l" defTabSz="946994" rtl="0" eaLnBrk="1" latinLnBrk="0" hangingPunct="1">
              <a:spcBef>
                <a:spcPct val="0"/>
              </a:spcBef>
              <a:buNone/>
              <a:defRPr sz="1000" kern="1200">
                <a:solidFill>
                  <a:schemeClr val="tx1"/>
                </a:solidFill>
                <a:latin typeface="DINPro-Light" pitchFamily="50" charset="0"/>
                <a:ea typeface="+mj-ea"/>
                <a:cs typeface="+mj-cs"/>
              </a:defRPr>
            </a:lvl1pPr>
          </a:lstStyle>
          <a:p>
            <a:r>
              <a:rPr lang="es-ES" sz="1556" dirty="0">
                <a:latin typeface="+mj-lt"/>
              </a:rPr>
              <a:t>MOBILITY CITY</a:t>
            </a:r>
          </a:p>
        </p:txBody>
      </p:sp>
    </p:spTree>
    <p:extLst>
      <p:ext uri="{BB962C8B-B14F-4D97-AF65-F5344CB8AC3E}">
        <p14:creationId xmlns:p14="http://schemas.microsoft.com/office/powerpoint/2010/main" val="52542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6285" y="427736"/>
            <a:ext cx="1361313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840849" y="428232"/>
            <a:ext cx="1904567" cy="428343"/>
          </a:xfrm>
          <a:prstGeom prst="rect">
            <a:avLst/>
          </a:prstGeom>
        </p:spPr>
        <p:txBody>
          <a:bodyPr vert="horz" lIns="94699" tIns="47350" rIns="94699" bIns="47350" rtlCol="0" anchor="t">
            <a:normAutofit/>
          </a:bodyPr>
          <a:lstStyle/>
          <a:p>
            <a:r>
              <a:rPr lang="es-ES" dirty="0"/>
              <a:t>MOBILITY CITY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56299" y="2495140"/>
            <a:ext cx="13613130" cy="7057150"/>
          </a:xfrm>
          <a:prstGeom prst="rect">
            <a:avLst/>
          </a:prstGeom>
        </p:spPr>
        <p:txBody>
          <a:bodyPr vert="horz" lIns="94699" tIns="47350" rIns="94699" bIns="4735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756284" y="9911198"/>
            <a:ext cx="3529331" cy="569325"/>
          </a:xfrm>
          <a:prstGeom prst="rect">
            <a:avLst/>
          </a:prstGeom>
        </p:spPr>
        <p:txBody>
          <a:bodyPr vert="horz" lIns="94699" tIns="47350" rIns="94699" bIns="47350" rtlCol="0" anchor="ctr"/>
          <a:lstStyle>
            <a:lvl1pPr algn="l">
              <a:defRPr sz="18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E1306-7157-4FA7-B859-25D1E0979CA8}" type="datetimeFigureOut">
              <a:rPr lang="es-ES" smtClean="0"/>
              <a:pPr/>
              <a:t>28/11/2022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167948" y="9911198"/>
            <a:ext cx="4789805" cy="569325"/>
          </a:xfrm>
          <a:prstGeom prst="rect">
            <a:avLst/>
          </a:prstGeom>
        </p:spPr>
        <p:txBody>
          <a:bodyPr vert="horz" lIns="94699" tIns="47350" rIns="94699" bIns="47350" rtlCol="0" anchor="ctr"/>
          <a:lstStyle>
            <a:lvl1pPr algn="ctr">
              <a:defRPr sz="18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840085" y="9911198"/>
            <a:ext cx="3529331" cy="569325"/>
          </a:xfrm>
          <a:prstGeom prst="rect">
            <a:avLst/>
          </a:prstGeom>
        </p:spPr>
        <p:txBody>
          <a:bodyPr vert="horz" lIns="94699" tIns="47350" rIns="94699" bIns="47350" rtlCol="0" anchor="ctr"/>
          <a:lstStyle>
            <a:lvl1pPr algn="r">
              <a:defRPr sz="18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D1A78-5E6B-437F-8FF8-AB9D11D5BF2E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9" name="8 Conector recto"/>
          <p:cNvCxnSpPr/>
          <p:nvPr/>
        </p:nvCxnSpPr>
        <p:spPr>
          <a:xfrm>
            <a:off x="952883" y="407561"/>
            <a:ext cx="13444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952883" y="856574"/>
            <a:ext cx="13444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2633383" y="407561"/>
            <a:ext cx="11315368" cy="0"/>
          </a:xfrm>
          <a:prstGeom prst="line">
            <a:avLst/>
          </a:prstGeom>
          <a:ln w="6350">
            <a:solidFill>
              <a:srgbClr val="009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2633383" y="856574"/>
            <a:ext cx="11315368" cy="0"/>
          </a:xfrm>
          <a:prstGeom prst="line">
            <a:avLst/>
          </a:prstGeom>
          <a:ln w="6350">
            <a:solidFill>
              <a:srgbClr val="009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46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1473333" rtl="0" eaLnBrk="1" latinLnBrk="0" hangingPunct="1">
        <a:spcBef>
          <a:spcPct val="0"/>
        </a:spcBef>
        <a:buNone/>
        <a:defRPr sz="15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2499" indent="-552499" algn="l" defTabSz="1473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5134" kern="1200">
          <a:solidFill>
            <a:schemeClr val="tx1"/>
          </a:solidFill>
          <a:latin typeface="+mn-lt"/>
          <a:ea typeface="+mn-ea"/>
          <a:cs typeface="+mn-cs"/>
        </a:defRPr>
      </a:lvl1pPr>
      <a:lvl2pPr marL="1197081" indent="-460417" algn="l" defTabSz="1473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4512" kern="1200">
          <a:solidFill>
            <a:schemeClr val="tx1"/>
          </a:solidFill>
          <a:latin typeface="+mn-lt"/>
          <a:ea typeface="+mn-ea"/>
          <a:cs typeface="+mn-cs"/>
        </a:defRPr>
      </a:lvl2pPr>
      <a:lvl3pPr marL="1841666" indent="-368333" algn="l" defTabSz="1473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90" kern="1200">
          <a:solidFill>
            <a:schemeClr val="tx1"/>
          </a:solidFill>
          <a:latin typeface="+mn-lt"/>
          <a:ea typeface="+mn-ea"/>
          <a:cs typeface="+mn-cs"/>
        </a:defRPr>
      </a:lvl3pPr>
      <a:lvl4pPr marL="2578331" indent="-368333" algn="l" defTabSz="1473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3267" kern="1200">
          <a:solidFill>
            <a:schemeClr val="tx1"/>
          </a:solidFill>
          <a:latin typeface="+mn-lt"/>
          <a:ea typeface="+mn-ea"/>
          <a:cs typeface="+mn-cs"/>
        </a:defRPr>
      </a:lvl4pPr>
      <a:lvl5pPr marL="3314996" indent="-368333" algn="l" defTabSz="1473333" rtl="0" eaLnBrk="1" latinLnBrk="0" hangingPunct="1">
        <a:spcBef>
          <a:spcPct val="20000"/>
        </a:spcBef>
        <a:buFont typeface="Arial" panose="020B0604020202020204" pitchFamily="34" charset="0"/>
        <a:buChar char="»"/>
        <a:defRPr sz="3267" kern="1200">
          <a:solidFill>
            <a:schemeClr val="tx1"/>
          </a:solidFill>
          <a:latin typeface="+mn-lt"/>
          <a:ea typeface="+mn-ea"/>
          <a:cs typeface="+mn-cs"/>
        </a:defRPr>
      </a:lvl5pPr>
      <a:lvl6pPr marL="4051664" indent="-368333" algn="l" defTabSz="1473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67" kern="1200">
          <a:solidFill>
            <a:schemeClr val="tx1"/>
          </a:solidFill>
          <a:latin typeface="+mn-lt"/>
          <a:ea typeface="+mn-ea"/>
          <a:cs typeface="+mn-cs"/>
        </a:defRPr>
      </a:lvl6pPr>
      <a:lvl7pPr marL="4788332" indent="-368333" algn="l" defTabSz="1473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67" kern="1200">
          <a:solidFill>
            <a:schemeClr val="tx1"/>
          </a:solidFill>
          <a:latin typeface="+mn-lt"/>
          <a:ea typeface="+mn-ea"/>
          <a:cs typeface="+mn-cs"/>
        </a:defRPr>
      </a:lvl7pPr>
      <a:lvl8pPr marL="5524996" indent="-368333" algn="l" defTabSz="1473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67" kern="1200">
          <a:solidFill>
            <a:schemeClr val="tx1"/>
          </a:solidFill>
          <a:latin typeface="+mn-lt"/>
          <a:ea typeface="+mn-ea"/>
          <a:cs typeface="+mn-cs"/>
        </a:defRPr>
      </a:lvl8pPr>
      <a:lvl9pPr marL="6261662" indent="-368333" algn="l" defTabSz="1473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473333" rtl="0" eaLnBrk="1" latinLnBrk="0" hangingPunct="1">
        <a:defRPr sz="2956" kern="1200">
          <a:solidFill>
            <a:schemeClr val="tx1"/>
          </a:solidFill>
          <a:latin typeface="+mn-lt"/>
          <a:ea typeface="+mn-ea"/>
          <a:cs typeface="+mn-cs"/>
        </a:defRPr>
      </a:lvl1pPr>
      <a:lvl2pPr marL="736667" algn="l" defTabSz="1473333" rtl="0" eaLnBrk="1" latinLnBrk="0" hangingPunct="1">
        <a:defRPr sz="2956" kern="1200">
          <a:solidFill>
            <a:schemeClr val="tx1"/>
          </a:solidFill>
          <a:latin typeface="+mn-lt"/>
          <a:ea typeface="+mn-ea"/>
          <a:cs typeface="+mn-cs"/>
        </a:defRPr>
      </a:lvl2pPr>
      <a:lvl3pPr marL="1473333" algn="l" defTabSz="1473333" rtl="0" eaLnBrk="1" latinLnBrk="0" hangingPunct="1">
        <a:defRPr sz="2956" kern="1200">
          <a:solidFill>
            <a:schemeClr val="tx1"/>
          </a:solidFill>
          <a:latin typeface="+mn-lt"/>
          <a:ea typeface="+mn-ea"/>
          <a:cs typeface="+mn-cs"/>
        </a:defRPr>
      </a:lvl3pPr>
      <a:lvl4pPr marL="2209998" algn="l" defTabSz="1473333" rtl="0" eaLnBrk="1" latinLnBrk="0" hangingPunct="1">
        <a:defRPr sz="2956" kern="1200">
          <a:solidFill>
            <a:schemeClr val="tx1"/>
          </a:solidFill>
          <a:latin typeface="+mn-lt"/>
          <a:ea typeface="+mn-ea"/>
          <a:cs typeface="+mn-cs"/>
        </a:defRPr>
      </a:lvl4pPr>
      <a:lvl5pPr marL="2946667" algn="l" defTabSz="1473333" rtl="0" eaLnBrk="1" latinLnBrk="0" hangingPunct="1">
        <a:defRPr sz="2956" kern="1200">
          <a:solidFill>
            <a:schemeClr val="tx1"/>
          </a:solidFill>
          <a:latin typeface="+mn-lt"/>
          <a:ea typeface="+mn-ea"/>
          <a:cs typeface="+mn-cs"/>
        </a:defRPr>
      </a:lvl5pPr>
      <a:lvl6pPr marL="3683332" algn="l" defTabSz="1473333" rtl="0" eaLnBrk="1" latinLnBrk="0" hangingPunct="1">
        <a:defRPr sz="2956" kern="1200">
          <a:solidFill>
            <a:schemeClr val="tx1"/>
          </a:solidFill>
          <a:latin typeface="+mn-lt"/>
          <a:ea typeface="+mn-ea"/>
          <a:cs typeface="+mn-cs"/>
        </a:defRPr>
      </a:lvl6pPr>
      <a:lvl7pPr marL="4419998" algn="l" defTabSz="1473333" rtl="0" eaLnBrk="1" latinLnBrk="0" hangingPunct="1">
        <a:defRPr sz="2956" kern="1200">
          <a:solidFill>
            <a:schemeClr val="tx1"/>
          </a:solidFill>
          <a:latin typeface="+mn-lt"/>
          <a:ea typeface="+mn-ea"/>
          <a:cs typeface="+mn-cs"/>
        </a:defRPr>
      </a:lvl7pPr>
      <a:lvl8pPr marL="5156663" algn="l" defTabSz="1473333" rtl="0" eaLnBrk="1" latinLnBrk="0" hangingPunct="1">
        <a:defRPr sz="2956" kern="1200">
          <a:solidFill>
            <a:schemeClr val="tx1"/>
          </a:solidFill>
          <a:latin typeface="+mn-lt"/>
          <a:ea typeface="+mn-ea"/>
          <a:cs typeface="+mn-cs"/>
        </a:defRPr>
      </a:lvl8pPr>
      <a:lvl9pPr marL="5893330" algn="l" defTabSz="1473333" rtl="0" eaLnBrk="1" latinLnBrk="0" hangingPunct="1">
        <a:defRPr sz="29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5" Type="http://schemas.openxmlformats.org/officeDocument/2006/relationships/slide" Target="slide5.xml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hyperlink" Target="https://www.mobilitycity.es/noticia/presentacion-mobility-city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mobilitycity.es/imagenes/" TargetMode="External"/><Relationship Id="rId5" Type="http://schemas.openxmlformats.org/officeDocument/2006/relationships/hyperlink" Target="https://vimeo.com/764440135/96d464c99a&#160;" TargetMode="External"/><Relationship Id="rId4" Type="http://schemas.openxmlformats.org/officeDocument/2006/relationships/hyperlink" Target="https://vimeo.com/764440135/96d464c99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slide" Target="slide14.xml"/><Relationship Id="rId21" Type="http://schemas.openxmlformats.org/officeDocument/2006/relationships/image" Target="../media/image19.png"/><Relationship Id="rId34" Type="http://schemas.openxmlformats.org/officeDocument/2006/relationships/slide" Target="slide17.xml"/><Relationship Id="rId7" Type="http://schemas.openxmlformats.org/officeDocument/2006/relationships/image" Target="../media/image10.png"/><Relationship Id="rId12" Type="http://schemas.openxmlformats.org/officeDocument/2006/relationships/slide" Target="slide6.xml"/><Relationship Id="rId17" Type="http://schemas.openxmlformats.org/officeDocument/2006/relationships/slide" Target="slide13.xml"/><Relationship Id="rId25" Type="http://schemas.openxmlformats.org/officeDocument/2006/relationships/image" Target="../media/image23.png"/><Relationship Id="rId33" Type="http://schemas.openxmlformats.org/officeDocument/2006/relationships/slide" Target="slide19.xml"/><Relationship Id="rId38" Type="http://schemas.openxmlformats.org/officeDocument/2006/relationships/slide" Target="slide12.xml"/><Relationship Id="rId2" Type="http://schemas.openxmlformats.org/officeDocument/2006/relationships/image" Target="../media/image6.png"/><Relationship Id="rId16" Type="http://schemas.openxmlformats.org/officeDocument/2006/relationships/slide" Target="slide7.xml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1.xml"/><Relationship Id="rId11" Type="http://schemas.openxmlformats.org/officeDocument/2006/relationships/slide" Target="slide9.xml"/><Relationship Id="rId24" Type="http://schemas.openxmlformats.org/officeDocument/2006/relationships/image" Target="../media/image22.png"/><Relationship Id="rId32" Type="http://schemas.openxmlformats.org/officeDocument/2006/relationships/slide" Target="slide10.xml"/><Relationship Id="rId37" Type="http://schemas.openxmlformats.org/officeDocument/2006/relationships/image" Target="../media/image31.png"/><Relationship Id="rId5" Type="http://schemas.openxmlformats.org/officeDocument/2006/relationships/image" Target="../media/image9.png"/><Relationship Id="rId15" Type="http://schemas.openxmlformats.org/officeDocument/2006/relationships/slide" Target="slide8.xml"/><Relationship Id="rId23" Type="http://schemas.openxmlformats.org/officeDocument/2006/relationships/image" Target="../media/image21.jpg"/><Relationship Id="rId28" Type="http://schemas.openxmlformats.org/officeDocument/2006/relationships/image" Target="../media/image26.png"/><Relationship Id="rId36" Type="http://schemas.openxmlformats.org/officeDocument/2006/relationships/image" Target="../media/image30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slide" Target="slide16.xml"/><Relationship Id="rId8" Type="http://schemas.openxmlformats.org/officeDocument/2006/relationships/image" Target="../media/image11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0"/>
            <a:ext cx="15125700" cy="1066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5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460" y="867610"/>
            <a:ext cx="34277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 Unicode MS"/>
                <a:cs typeface="Arial Unicode MS"/>
              </a:rPr>
              <a:t>MOBILITY </a:t>
            </a:r>
            <a:r>
              <a:rPr sz="1200" spc="-90" dirty="0">
                <a:latin typeface="Arial Unicode MS"/>
                <a:cs typeface="Arial Unicode MS"/>
              </a:rPr>
              <a:t>CITY_PROYECTO </a:t>
            </a:r>
            <a:r>
              <a:rPr sz="1200" spc="-65" dirty="0">
                <a:latin typeface="Arial Unicode MS"/>
                <a:cs typeface="Arial Unicode MS"/>
              </a:rPr>
              <a:t>BÁSICO</a:t>
            </a:r>
            <a:r>
              <a:rPr sz="1200" spc="6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Arial Unicode MS"/>
                <a:cs typeface="Arial Unicode MS"/>
              </a:rPr>
              <a:t>CONTENIDOS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2746" y="869287"/>
            <a:ext cx="770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 Unicode MS"/>
                <a:cs typeface="Arial Unicode MS"/>
              </a:rPr>
              <a:t>20/07/2020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9299" y="867610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3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9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PÁG.</a:t>
            </a:r>
            <a:r>
              <a:rPr sz="1200" u="sng" spc="-6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4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7</a:t>
            </a:r>
            <a:r>
              <a:rPr sz="1200" u="sng" spc="-15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4399" y="1080003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399" y="878302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999" y="878302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404" y="0"/>
                </a:lnTo>
              </a:path>
            </a:pathLst>
          </a:custGeom>
          <a:ln w="6350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33921" y="9756001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37" y="0"/>
                </a:moveTo>
                <a:lnTo>
                  <a:pt x="125863" y="6124"/>
                </a:lnTo>
                <a:lnTo>
                  <a:pt x="84911" y="23407"/>
                </a:lnTo>
                <a:lnTo>
                  <a:pt x="50214" y="50214"/>
                </a:lnTo>
                <a:lnTo>
                  <a:pt x="23407" y="84911"/>
                </a:lnTo>
                <a:lnTo>
                  <a:pt x="6124" y="125863"/>
                </a:lnTo>
                <a:lnTo>
                  <a:pt x="0" y="171437"/>
                </a:lnTo>
                <a:lnTo>
                  <a:pt x="6124" y="217010"/>
                </a:lnTo>
                <a:lnTo>
                  <a:pt x="23407" y="257963"/>
                </a:lnTo>
                <a:lnTo>
                  <a:pt x="50214" y="292660"/>
                </a:lnTo>
                <a:lnTo>
                  <a:pt x="84911" y="319467"/>
                </a:lnTo>
                <a:lnTo>
                  <a:pt x="125863" y="336750"/>
                </a:lnTo>
                <a:lnTo>
                  <a:pt x="171437" y="342874"/>
                </a:lnTo>
                <a:lnTo>
                  <a:pt x="217010" y="336750"/>
                </a:lnTo>
                <a:lnTo>
                  <a:pt x="257963" y="319467"/>
                </a:lnTo>
                <a:lnTo>
                  <a:pt x="292660" y="292660"/>
                </a:lnTo>
                <a:lnTo>
                  <a:pt x="319467" y="257963"/>
                </a:lnTo>
                <a:lnTo>
                  <a:pt x="336750" y="217010"/>
                </a:lnTo>
                <a:lnTo>
                  <a:pt x="342874" y="171437"/>
                </a:lnTo>
                <a:lnTo>
                  <a:pt x="336750" y="125863"/>
                </a:lnTo>
                <a:lnTo>
                  <a:pt x="319467" y="84911"/>
                </a:lnTo>
                <a:lnTo>
                  <a:pt x="292660" y="50214"/>
                </a:lnTo>
                <a:lnTo>
                  <a:pt x="257963" y="23407"/>
                </a:lnTo>
                <a:lnTo>
                  <a:pt x="217010" y="6124"/>
                </a:lnTo>
                <a:lnTo>
                  <a:pt x="171437" y="0"/>
                </a:lnTo>
                <a:close/>
              </a:path>
            </a:pathLst>
          </a:custGeom>
          <a:solidFill>
            <a:srgbClr val="B676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441996" y="1443380"/>
            <a:ext cx="12240260" cy="8168640"/>
            <a:chOff x="1441996" y="1443380"/>
            <a:chExt cx="12240260" cy="8168640"/>
          </a:xfrm>
        </p:grpSpPr>
        <p:sp>
          <p:nvSpPr>
            <p:cNvPr id="10" name="object 10"/>
            <p:cNvSpPr/>
            <p:nvPr/>
          </p:nvSpPr>
          <p:spPr>
            <a:xfrm>
              <a:off x="1442000" y="1443380"/>
              <a:ext cx="12239989" cy="81686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41996" y="1443381"/>
              <a:ext cx="5613996" cy="1907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441996" y="1443381"/>
            <a:ext cx="5614035" cy="190817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259715">
              <a:lnSpc>
                <a:spcPts val="1590"/>
              </a:lnSpc>
              <a:spcBef>
                <a:spcPts val="1520"/>
              </a:spcBef>
            </a:pP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A.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5.</a:t>
            </a:r>
            <a:endParaRPr sz="1400">
              <a:latin typeface="Arial Unicode MS"/>
              <a:cs typeface="Arial Unicode MS"/>
            </a:endParaRPr>
          </a:p>
          <a:p>
            <a:pPr marL="259715">
              <a:lnSpc>
                <a:spcPts val="2070"/>
              </a:lnSpc>
            </a:pPr>
            <a:r>
              <a:rPr sz="1800" b="1" spc="50" dirty="0">
                <a:solidFill>
                  <a:srgbClr val="62AFC9"/>
                </a:solidFill>
                <a:latin typeface="Trebuchet MS"/>
                <a:cs typeface="Trebuchet MS"/>
              </a:rPr>
              <a:t>SALA</a:t>
            </a:r>
            <a:r>
              <a:rPr sz="1800" b="1" spc="-130" dirty="0">
                <a:solidFill>
                  <a:srgbClr val="62AFC9"/>
                </a:solidFill>
                <a:latin typeface="Trebuchet MS"/>
                <a:cs typeface="Trebuchet MS"/>
              </a:rPr>
              <a:t> </a:t>
            </a:r>
            <a:r>
              <a:rPr sz="1800" b="1" spc="5" dirty="0">
                <a:solidFill>
                  <a:srgbClr val="62AFC9"/>
                </a:solidFill>
                <a:latin typeface="Trebuchet MS"/>
                <a:cs typeface="Trebuchet MS"/>
              </a:rPr>
              <a:t>POLIVALENTE</a:t>
            </a:r>
            <a:endParaRPr sz="1800">
              <a:latin typeface="Trebuchet MS"/>
              <a:cs typeface="Trebuchet MS"/>
            </a:endParaRPr>
          </a:p>
          <a:p>
            <a:pPr marL="259715" marR="556895">
              <a:lnSpc>
                <a:spcPct val="113700"/>
              </a:lnSpc>
              <a:spcBef>
                <a:spcPts val="710"/>
              </a:spcBef>
            </a:pP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Presentación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productos.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Reuniones,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comités.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Formación.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Eventos.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Talleres 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didácticos.</a:t>
            </a:r>
            <a:r>
              <a:rPr sz="1100" spc="-4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Colonias.</a:t>
            </a:r>
            <a:endParaRPr sz="1100">
              <a:latin typeface="Arial Unicode MS"/>
              <a:cs typeface="Arial Unicode MS"/>
            </a:endParaRPr>
          </a:p>
          <a:p>
            <a:pPr marL="259715" marR="212725">
              <a:lnSpc>
                <a:spcPct val="113700"/>
              </a:lnSpc>
              <a:spcBef>
                <a:spcPts val="1135"/>
              </a:spcBef>
            </a:pP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Proyección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gran formato,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sonorización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 </a:t>
            </a:r>
            <a:r>
              <a:rPr sz="1100" spc="15" dirty="0">
                <a:solidFill>
                  <a:srgbClr val="FFFFFF"/>
                </a:solidFill>
                <a:latin typeface="Arial Unicode MS"/>
                <a:cs typeface="Arial Unicode MS"/>
              </a:rPr>
              <a:t>control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presentación.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Graderío </a:t>
            </a:r>
            <a:r>
              <a:rPr sz="1100" spc="20" dirty="0">
                <a:solidFill>
                  <a:srgbClr val="FFFFFF"/>
                </a:solidFill>
                <a:latin typeface="Arial Unicode MS"/>
                <a:cs typeface="Arial Unicode MS"/>
              </a:rPr>
              <a:t>modular 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que </a:t>
            </a:r>
            <a:r>
              <a:rPr sz="1100" spc="20" dirty="0">
                <a:solidFill>
                  <a:srgbClr val="FFFFFF"/>
                </a:solidFill>
                <a:latin typeface="Arial Unicode MS"/>
                <a:cs typeface="Arial Unicode MS"/>
              </a:rPr>
              <a:t>permite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distintas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distribuciones. </a:t>
            </a:r>
            <a:r>
              <a:rPr sz="1100" spc="15" dirty="0">
                <a:solidFill>
                  <a:srgbClr val="FFFFFF"/>
                </a:solidFill>
                <a:latin typeface="Arial Unicode MS"/>
                <a:cs typeface="Arial Unicode MS"/>
              </a:rPr>
              <a:t>Mobiliario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reuniones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modulable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</a:t>
            </a:r>
            <a:r>
              <a:rPr sz="1100" spc="-21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apilable.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29299" y="9688979"/>
            <a:ext cx="842010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&lt;</a:t>
            </a:r>
            <a:r>
              <a:rPr sz="1800" b="1" spc="-19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 </a:t>
            </a:r>
            <a:r>
              <a:rPr sz="1800" b="1" spc="-4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volver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778438" y="9779912"/>
            <a:ext cx="2914650" cy="21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300" spc="-75" dirty="0">
                <a:latin typeface="Arial"/>
                <a:cs typeface="Arial"/>
              </a:rPr>
              <a:t>ACCESO </a:t>
            </a:r>
            <a:r>
              <a:rPr sz="1300" spc="-130" dirty="0">
                <a:latin typeface="Arial"/>
                <a:cs typeface="Arial"/>
              </a:rPr>
              <a:t>RESERVADO </a:t>
            </a:r>
            <a:r>
              <a:rPr sz="1300" spc="-65" dirty="0">
                <a:latin typeface="Arial"/>
                <a:cs typeface="Arial"/>
              </a:rPr>
              <a:t>BAJO</a:t>
            </a:r>
            <a:r>
              <a:rPr sz="1300" spc="-45" dirty="0">
                <a:latin typeface="Arial"/>
                <a:cs typeface="Arial"/>
              </a:rPr>
              <a:t> </a:t>
            </a:r>
            <a:r>
              <a:rPr sz="1300" spc="-25" dirty="0">
                <a:latin typeface="Arial"/>
                <a:cs typeface="Arial"/>
              </a:rPr>
              <a:t>DEMANDA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460" y="867610"/>
            <a:ext cx="34277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 Unicode MS"/>
                <a:cs typeface="Arial Unicode MS"/>
              </a:rPr>
              <a:t>MOBILITY </a:t>
            </a:r>
            <a:r>
              <a:rPr sz="1200" spc="-90" dirty="0">
                <a:latin typeface="Arial Unicode MS"/>
                <a:cs typeface="Arial Unicode MS"/>
              </a:rPr>
              <a:t>CITY_PROYECTO </a:t>
            </a:r>
            <a:r>
              <a:rPr sz="1200" spc="-65" dirty="0">
                <a:latin typeface="Arial Unicode MS"/>
                <a:cs typeface="Arial Unicode MS"/>
              </a:rPr>
              <a:t>BÁSICO</a:t>
            </a:r>
            <a:r>
              <a:rPr sz="1200" spc="6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Arial Unicode MS"/>
                <a:cs typeface="Arial Unicode MS"/>
              </a:rPr>
              <a:t>CONTENIDOS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2746" y="869287"/>
            <a:ext cx="770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 Unicode MS"/>
                <a:cs typeface="Arial Unicode MS"/>
              </a:rPr>
              <a:t>20/07/2020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9299" y="867610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3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9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PÁG.</a:t>
            </a:r>
            <a:r>
              <a:rPr sz="1200" u="sng" spc="-6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4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8</a:t>
            </a:r>
            <a:r>
              <a:rPr sz="1200" u="sng" spc="-15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4399" y="1080003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399" y="878302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999" y="878302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404" y="0"/>
                </a:lnTo>
              </a:path>
            </a:pathLst>
          </a:custGeom>
          <a:ln w="6350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33921" y="9756001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37" y="0"/>
                </a:moveTo>
                <a:lnTo>
                  <a:pt x="125863" y="6124"/>
                </a:lnTo>
                <a:lnTo>
                  <a:pt x="84911" y="23407"/>
                </a:lnTo>
                <a:lnTo>
                  <a:pt x="50214" y="50214"/>
                </a:lnTo>
                <a:lnTo>
                  <a:pt x="23407" y="84911"/>
                </a:lnTo>
                <a:lnTo>
                  <a:pt x="6124" y="125863"/>
                </a:lnTo>
                <a:lnTo>
                  <a:pt x="0" y="171437"/>
                </a:lnTo>
                <a:lnTo>
                  <a:pt x="6124" y="217010"/>
                </a:lnTo>
                <a:lnTo>
                  <a:pt x="23407" y="257963"/>
                </a:lnTo>
                <a:lnTo>
                  <a:pt x="50214" y="292660"/>
                </a:lnTo>
                <a:lnTo>
                  <a:pt x="84911" y="319467"/>
                </a:lnTo>
                <a:lnTo>
                  <a:pt x="125863" y="336750"/>
                </a:lnTo>
                <a:lnTo>
                  <a:pt x="171437" y="342874"/>
                </a:lnTo>
                <a:lnTo>
                  <a:pt x="217010" y="336750"/>
                </a:lnTo>
                <a:lnTo>
                  <a:pt x="257963" y="319467"/>
                </a:lnTo>
                <a:lnTo>
                  <a:pt x="292660" y="292660"/>
                </a:lnTo>
                <a:lnTo>
                  <a:pt x="319467" y="257963"/>
                </a:lnTo>
                <a:lnTo>
                  <a:pt x="336750" y="217010"/>
                </a:lnTo>
                <a:lnTo>
                  <a:pt x="342874" y="171437"/>
                </a:lnTo>
                <a:lnTo>
                  <a:pt x="336750" y="125863"/>
                </a:lnTo>
                <a:lnTo>
                  <a:pt x="319467" y="84911"/>
                </a:lnTo>
                <a:lnTo>
                  <a:pt x="292660" y="50214"/>
                </a:lnTo>
                <a:lnTo>
                  <a:pt x="257963" y="23407"/>
                </a:lnTo>
                <a:lnTo>
                  <a:pt x="217010" y="6124"/>
                </a:lnTo>
                <a:lnTo>
                  <a:pt x="171437" y="0"/>
                </a:lnTo>
                <a:close/>
              </a:path>
            </a:pathLst>
          </a:custGeom>
          <a:solidFill>
            <a:srgbClr val="B676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441996" y="1443380"/>
            <a:ext cx="12240260" cy="8168640"/>
            <a:chOff x="1441996" y="1443380"/>
            <a:chExt cx="12240260" cy="8168640"/>
          </a:xfrm>
        </p:grpSpPr>
        <p:sp>
          <p:nvSpPr>
            <p:cNvPr id="10" name="object 10"/>
            <p:cNvSpPr/>
            <p:nvPr/>
          </p:nvSpPr>
          <p:spPr>
            <a:xfrm>
              <a:off x="1442000" y="1443380"/>
              <a:ext cx="12239989" cy="81686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41996" y="1443381"/>
              <a:ext cx="5613996" cy="1907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441996" y="1443381"/>
            <a:ext cx="5614035" cy="190817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259715">
              <a:lnSpc>
                <a:spcPts val="1590"/>
              </a:lnSpc>
              <a:spcBef>
                <a:spcPts val="1520"/>
              </a:spcBef>
            </a:pP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A.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5.</a:t>
            </a:r>
            <a:endParaRPr sz="1400">
              <a:latin typeface="Arial Unicode MS"/>
              <a:cs typeface="Arial Unicode MS"/>
            </a:endParaRPr>
          </a:p>
          <a:p>
            <a:pPr marL="259715">
              <a:lnSpc>
                <a:spcPts val="2070"/>
              </a:lnSpc>
            </a:pPr>
            <a:r>
              <a:rPr sz="1800" b="1" spc="50" dirty="0">
                <a:solidFill>
                  <a:srgbClr val="62AFC9"/>
                </a:solidFill>
                <a:latin typeface="Trebuchet MS"/>
                <a:cs typeface="Trebuchet MS"/>
              </a:rPr>
              <a:t>SALA</a:t>
            </a:r>
            <a:r>
              <a:rPr sz="1800" b="1" spc="-130" dirty="0">
                <a:solidFill>
                  <a:srgbClr val="62AFC9"/>
                </a:solidFill>
                <a:latin typeface="Trebuchet MS"/>
                <a:cs typeface="Trebuchet MS"/>
              </a:rPr>
              <a:t> </a:t>
            </a:r>
            <a:r>
              <a:rPr sz="1800" b="1" spc="5" dirty="0">
                <a:solidFill>
                  <a:srgbClr val="62AFC9"/>
                </a:solidFill>
                <a:latin typeface="Trebuchet MS"/>
                <a:cs typeface="Trebuchet MS"/>
              </a:rPr>
              <a:t>POLIVALENTE</a:t>
            </a:r>
            <a:endParaRPr sz="1800">
              <a:latin typeface="Trebuchet MS"/>
              <a:cs typeface="Trebuchet MS"/>
            </a:endParaRPr>
          </a:p>
          <a:p>
            <a:pPr marL="259715" marR="556895">
              <a:lnSpc>
                <a:spcPct val="113700"/>
              </a:lnSpc>
              <a:spcBef>
                <a:spcPts val="710"/>
              </a:spcBef>
            </a:pP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Presentación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productos.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Reuniones,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comités.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Formación.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Eventos.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Talleres 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didácticos.</a:t>
            </a:r>
            <a:r>
              <a:rPr sz="1100" spc="-4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Colonias.</a:t>
            </a:r>
            <a:endParaRPr sz="1100">
              <a:latin typeface="Arial Unicode MS"/>
              <a:cs typeface="Arial Unicode MS"/>
            </a:endParaRPr>
          </a:p>
          <a:p>
            <a:pPr marL="259715" marR="212725">
              <a:lnSpc>
                <a:spcPct val="113700"/>
              </a:lnSpc>
              <a:spcBef>
                <a:spcPts val="1135"/>
              </a:spcBef>
            </a:pP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Proyección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gran formato,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sonorización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 </a:t>
            </a:r>
            <a:r>
              <a:rPr sz="1100" spc="15" dirty="0">
                <a:solidFill>
                  <a:srgbClr val="FFFFFF"/>
                </a:solidFill>
                <a:latin typeface="Arial Unicode MS"/>
                <a:cs typeface="Arial Unicode MS"/>
              </a:rPr>
              <a:t>control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presentación.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Graderío </a:t>
            </a:r>
            <a:r>
              <a:rPr sz="1100" spc="20" dirty="0">
                <a:solidFill>
                  <a:srgbClr val="FFFFFF"/>
                </a:solidFill>
                <a:latin typeface="Arial Unicode MS"/>
                <a:cs typeface="Arial Unicode MS"/>
              </a:rPr>
              <a:t>modular 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que </a:t>
            </a:r>
            <a:r>
              <a:rPr sz="1100" spc="20" dirty="0">
                <a:solidFill>
                  <a:srgbClr val="FFFFFF"/>
                </a:solidFill>
                <a:latin typeface="Arial Unicode MS"/>
                <a:cs typeface="Arial Unicode MS"/>
              </a:rPr>
              <a:t>permite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distintas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distribuciones. </a:t>
            </a:r>
            <a:r>
              <a:rPr sz="1100" spc="15" dirty="0">
                <a:solidFill>
                  <a:srgbClr val="FFFFFF"/>
                </a:solidFill>
                <a:latin typeface="Arial Unicode MS"/>
                <a:cs typeface="Arial Unicode MS"/>
              </a:rPr>
              <a:t>Mobiliario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reuniones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modulable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</a:t>
            </a:r>
            <a:r>
              <a:rPr sz="1100" spc="-21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apilable.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29299" y="9688979"/>
            <a:ext cx="842010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&lt;</a:t>
            </a:r>
            <a:r>
              <a:rPr sz="1800" b="1" spc="-19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 </a:t>
            </a:r>
            <a:r>
              <a:rPr sz="1800" b="1" spc="-4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volver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778438" y="9779912"/>
            <a:ext cx="2914650" cy="21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300" spc="-75" dirty="0">
                <a:latin typeface="Arial"/>
                <a:cs typeface="Arial"/>
              </a:rPr>
              <a:t>ACCESO </a:t>
            </a:r>
            <a:r>
              <a:rPr sz="1300" spc="-130" dirty="0">
                <a:latin typeface="Arial"/>
                <a:cs typeface="Arial"/>
              </a:rPr>
              <a:t>RESERVADO </a:t>
            </a:r>
            <a:r>
              <a:rPr sz="1300" spc="-65" dirty="0">
                <a:latin typeface="Arial"/>
                <a:cs typeface="Arial"/>
              </a:rPr>
              <a:t>BAJO</a:t>
            </a:r>
            <a:r>
              <a:rPr sz="1300" spc="-45" dirty="0">
                <a:latin typeface="Arial"/>
                <a:cs typeface="Arial"/>
              </a:rPr>
              <a:t> </a:t>
            </a:r>
            <a:r>
              <a:rPr sz="1300" spc="-25" dirty="0">
                <a:latin typeface="Arial"/>
                <a:cs typeface="Arial"/>
              </a:rPr>
              <a:t>DEMANDA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460" y="867610"/>
            <a:ext cx="34277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 Unicode MS"/>
                <a:cs typeface="Arial Unicode MS"/>
              </a:rPr>
              <a:t>MOBILITY </a:t>
            </a:r>
            <a:r>
              <a:rPr sz="1200" spc="-90" dirty="0">
                <a:latin typeface="Arial Unicode MS"/>
                <a:cs typeface="Arial Unicode MS"/>
              </a:rPr>
              <a:t>CITY_PROYECTO </a:t>
            </a:r>
            <a:r>
              <a:rPr sz="1200" spc="-65" dirty="0">
                <a:latin typeface="Arial Unicode MS"/>
                <a:cs typeface="Arial Unicode MS"/>
              </a:rPr>
              <a:t>BÁSICO</a:t>
            </a:r>
            <a:r>
              <a:rPr sz="1200" spc="6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Arial Unicode MS"/>
                <a:cs typeface="Arial Unicode MS"/>
              </a:rPr>
              <a:t>CONTENIDOS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2746" y="869287"/>
            <a:ext cx="770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 Unicode MS"/>
                <a:cs typeface="Arial Unicode MS"/>
              </a:rPr>
              <a:t>20/07/2020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9299" y="867610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3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9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PÁG.</a:t>
            </a:r>
            <a:r>
              <a:rPr sz="1200" u="sng" spc="-6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4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9</a:t>
            </a:r>
            <a:r>
              <a:rPr sz="1200" u="sng" spc="-15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4399" y="1080003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399" y="878302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999" y="878302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404" y="0"/>
                </a:lnTo>
              </a:path>
            </a:pathLst>
          </a:custGeom>
          <a:ln w="6350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97359" y="9765000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37" y="0"/>
                </a:moveTo>
                <a:lnTo>
                  <a:pt x="125863" y="6124"/>
                </a:lnTo>
                <a:lnTo>
                  <a:pt x="84911" y="23407"/>
                </a:lnTo>
                <a:lnTo>
                  <a:pt x="50214" y="50214"/>
                </a:lnTo>
                <a:lnTo>
                  <a:pt x="23407" y="84911"/>
                </a:lnTo>
                <a:lnTo>
                  <a:pt x="6124" y="125863"/>
                </a:lnTo>
                <a:lnTo>
                  <a:pt x="0" y="171437"/>
                </a:lnTo>
                <a:lnTo>
                  <a:pt x="6124" y="217010"/>
                </a:lnTo>
                <a:lnTo>
                  <a:pt x="23407" y="257963"/>
                </a:lnTo>
                <a:lnTo>
                  <a:pt x="50214" y="292660"/>
                </a:lnTo>
                <a:lnTo>
                  <a:pt x="84911" y="319467"/>
                </a:lnTo>
                <a:lnTo>
                  <a:pt x="125863" y="336750"/>
                </a:lnTo>
                <a:lnTo>
                  <a:pt x="171437" y="342874"/>
                </a:lnTo>
                <a:lnTo>
                  <a:pt x="217010" y="336750"/>
                </a:lnTo>
                <a:lnTo>
                  <a:pt x="257963" y="319467"/>
                </a:lnTo>
                <a:lnTo>
                  <a:pt x="292660" y="292660"/>
                </a:lnTo>
                <a:lnTo>
                  <a:pt x="319467" y="257963"/>
                </a:lnTo>
                <a:lnTo>
                  <a:pt x="336750" y="217010"/>
                </a:lnTo>
                <a:lnTo>
                  <a:pt x="342874" y="171437"/>
                </a:lnTo>
                <a:lnTo>
                  <a:pt x="336750" y="125863"/>
                </a:lnTo>
                <a:lnTo>
                  <a:pt x="319467" y="84911"/>
                </a:lnTo>
                <a:lnTo>
                  <a:pt x="292660" y="50214"/>
                </a:lnTo>
                <a:lnTo>
                  <a:pt x="257963" y="23407"/>
                </a:lnTo>
                <a:lnTo>
                  <a:pt x="217010" y="6124"/>
                </a:lnTo>
                <a:lnTo>
                  <a:pt x="171437" y="0"/>
                </a:lnTo>
                <a:close/>
              </a:path>
            </a:pathLst>
          </a:custGeom>
          <a:solidFill>
            <a:srgbClr val="9BA1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000" y="1872005"/>
            <a:ext cx="5976010" cy="7739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41996" y="1872005"/>
            <a:ext cx="2843999" cy="2753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89399" y="2052746"/>
            <a:ext cx="2394585" cy="2202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0"/>
              </a:lnSpc>
              <a:spcBef>
                <a:spcPts val="100"/>
              </a:spcBef>
            </a:pP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A.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6.</a:t>
            </a:r>
            <a:endParaRPr sz="1400">
              <a:latin typeface="Arial Unicode MS"/>
              <a:cs typeface="Arial Unicode MS"/>
            </a:endParaRPr>
          </a:p>
          <a:p>
            <a:pPr marL="12700" algn="just">
              <a:lnSpc>
                <a:spcPts val="2070"/>
              </a:lnSpc>
            </a:pPr>
            <a:r>
              <a:rPr sz="1800" b="1" spc="15" dirty="0">
                <a:solidFill>
                  <a:srgbClr val="62AFC9"/>
                </a:solidFill>
                <a:latin typeface="Trebuchet MS"/>
                <a:cs typeface="Trebuchet MS"/>
              </a:rPr>
              <a:t>ESPACIO</a:t>
            </a:r>
            <a:r>
              <a:rPr sz="1800" b="1" spc="-135" dirty="0">
                <a:solidFill>
                  <a:srgbClr val="62AFC9"/>
                </a:solidFill>
                <a:latin typeface="Trebuchet MS"/>
                <a:cs typeface="Trebuchet MS"/>
              </a:rPr>
              <a:t> </a:t>
            </a:r>
            <a:r>
              <a:rPr sz="1800" b="1" spc="40" dirty="0">
                <a:solidFill>
                  <a:srgbClr val="62AFC9"/>
                </a:solidFill>
                <a:latin typeface="Trebuchet MS"/>
                <a:cs typeface="Trebuchet MS"/>
              </a:rPr>
              <a:t>BIENVENIDA</a:t>
            </a:r>
            <a:endParaRPr sz="1800">
              <a:latin typeface="Trebuchet MS"/>
              <a:cs typeface="Trebuchet MS"/>
            </a:endParaRPr>
          </a:p>
          <a:p>
            <a:pPr marL="12700" marR="72390" algn="just">
              <a:lnSpc>
                <a:spcPct val="113700"/>
              </a:lnSpc>
              <a:spcBef>
                <a:spcPts val="710"/>
              </a:spcBef>
            </a:pP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Recepción,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planificación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visita.</a:t>
            </a:r>
            <a:r>
              <a:rPr sz="1100" spc="-1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Tótem 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pantalla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interactiva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con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aplicación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información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 </a:t>
            </a:r>
            <a:r>
              <a:rPr sz="1100" spc="-40" dirty="0">
                <a:solidFill>
                  <a:srgbClr val="FFFFFF"/>
                </a:solidFill>
                <a:latin typeface="Arial Unicode MS"/>
                <a:cs typeface="Arial Unicode MS"/>
              </a:rPr>
              <a:t>apoyo </a:t>
            </a:r>
            <a:r>
              <a:rPr sz="1100" spc="-3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100" spc="20" dirty="0">
                <a:solidFill>
                  <a:srgbClr val="FFFFFF"/>
                </a:solidFill>
                <a:latin typeface="Arial Unicode MS"/>
                <a:cs typeface="Arial Unicode MS"/>
              </a:rPr>
              <a:t>la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visita.</a:t>
            </a:r>
            <a:endParaRPr sz="1100">
              <a:latin typeface="Arial Unicode MS"/>
              <a:cs typeface="Arial Unicode MS"/>
            </a:endParaRPr>
          </a:p>
          <a:p>
            <a:pPr marL="12700" marR="208915">
              <a:lnSpc>
                <a:spcPct val="113700"/>
              </a:lnSpc>
              <a:spcBef>
                <a:spcPts val="1130"/>
              </a:spcBef>
            </a:pP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Espacio descanso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descarga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aplicaciones.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Conexión </a:t>
            </a:r>
            <a:r>
              <a:rPr sz="1100" spc="25" dirty="0">
                <a:solidFill>
                  <a:srgbClr val="FFFFFF"/>
                </a:solidFill>
                <a:latin typeface="Arial Unicode MS"/>
                <a:cs typeface="Arial Unicode MS"/>
              </a:rPr>
              <a:t>wifi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</a:t>
            </a:r>
            <a:r>
              <a:rPr sz="1100" spc="-1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datos.</a:t>
            </a:r>
            <a:endParaRPr sz="1100">
              <a:latin typeface="Arial Unicode MS"/>
              <a:cs typeface="Arial Unicode MS"/>
            </a:endParaRPr>
          </a:p>
          <a:p>
            <a:pPr marL="12700" marR="5080">
              <a:lnSpc>
                <a:spcPct val="113700"/>
              </a:lnSpc>
              <a:spcBef>
                <a:spcPts val="1135"/>
              </a:spcBef>
            </a:pP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Exposición </a:t>
            </a:r>
            <a:r>
              <a:rPr sz="1100" spc="35" dirty="0">
                <a:solidFill>
                  <a:srgbClr val="FFFFFF"/>
                </a:solidFill>
                <a:latin typeface="Arial Unicode MS"/>
                <a:cs typeface="Arial Unicode MS"/>
              </a:rPr>
              <a:t>“El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Pabellón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Puente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</a:t>
            </a:r>
            <a:r>
              <a:rPr sz="1100" spc="-15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Arial Unicode MS"/>
                <a:cs typeface="Arial Unicode MS"/>
              </a:rPr>
              <a:t>Zaha 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Hadid”.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Soportes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gráficos</a:t>
            </a:r>
            <a:r>
              <a:rPr sz="1100" spc="-10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iluminados.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29299" y="9688979"/>
            <a:ext cx="842010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&lt;</a:t>
            </a:r>
            <a:r>
              <a:rPr sz="1800" b="1" spc="-19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 </a:t>
            </a:r>
            <a:r>
              <a:rPr sz="1800" b="1" spc="-4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volver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641877" y="9792122"/>
            <a:ext cx="3056255" cy="21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300" spc="-75" dirty="0">
                <a:latin typeface="Arial"/>
                <a:cs typeface="Arial"/>
              </a:rPr>
              <a:t>ACCESO </a:t>
            </a:r>
            <a:r>
              <a:rPr sz="1300" spc="-114" dirty="0">
                <a:latin typeface="Arial"/>
                <a:cs typeface="Arial"/>
              </a:rPr>
              <a:t>PÚBLICO </a:t>
            </a:r>
            <a:r>
              <a:rPr sz="1300" spc="15" dirty="0">
                <a:latin typeface="Arial"/>
                <a:cs typeface="Arial"/>
              </a:rPr>
              <a:t>CON </a:t>
            </a:r>
            <a:r>
              <a:rPr sz="1300" spc="-105" dirty="0">
                <a:latin typeface="Arial"/>
                <a:cs typeface="Arial"/>
              </a:rPr>
              <a:t>ÁREAS </a:t>
            </a:r>
            <a:r>
              <a:rPr sz="1300" spc="-135" dirty="0">
                <a:latin typeface="Arial"/>
                <a:cs typeface="Arial"/>
              </a:rPr>
              <a:t>DE</a:t>
            </a:r>
            <a:r>
              <a:rPr sz="1300" spc="-200" dirty="0">
                <a:latin typeface="Arial"/>
                <a:cs typeface="Arial"/>
              </a:rPr>
              <a:t> </a:t>
            </a:r>
            <a:r>
              <a:rPr sz="1300" spc="-60" dirty="0">
                <a:latin typeface="Arial"/>
                <a:cs typeface="Arial"/>
              </a:rPr>
              <a:t>PAGO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460" y="867610"/>
            <a:ext cx="34277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 Unicode MS"/>
                <a:cs typeface="Arial Unicode MS"/>
              </a:rPr>
              <a:t>MOBILITY </a:t>
            </a:r>
            <a:r>
              <a:rPr sz="1200" spc="-90" dirty="0">
                <a:latin typeface="Arial Unicode MS"/>
                <a:cs typeface="Arial Unicode MS"/>
              </a:rPr>
              <a:t>CITY_PROYECTO </a:t>
            </a:r>
            <a:r>
              <a:rPr sz="1200" spc="-65" dirty="0">
                <a:latin typeface="Arial Unicode MS"/>
                <a:cs typeface="Arial Unicode MS"/>
              </a:rPr>
              <a:t>BÁSICO</a:t>
            </a:r>
            <a:r>
              <a:rPr sz="1200" spc="6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Arial Unicode MS"/>
                <a:cs typeface="Arial Unicode MS"/>
              </a:rPr>
              <a:t>CONTENIDOS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2746" y="869287"/>
            <a:ext cx="770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 Unicode MS"/>
                <a:cs typeface="Arial Unicode MS"/>
              </a:rPr>
              <a:t>20/07/2020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9299" y="867610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PÁG.</a:t>
            </a:r>
            <a:r>
              <a:rPr sz="1200" u="sng" spc="-6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4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10</a:t>
            </a:r>
            <a:r>
              <a:rPr sz="1200" u="sng" spc="-13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4399" y="1080003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399" y="878302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999" y="878302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404" y="0"/>
                </a:lnTo>
              </a:path>
            </a:pathLst>
          </a:custGeom>
          <a:ln w="6350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441996" y="1443380"/>
            <a:ext cx="12240260" cy="8168640"/>
            <a:chOff x="1441996" y="1443380"/>
            <a:chExt cx="12240260" cy="8168640"/>
          </a:xfrm>
        </p:grpSpPr>
        <p:sp>
          <p:nvSpPr>
            <p:cNvPr id="9" name="object 9"/>
            <p:cNvSpPr/>
            <p:nvPr/>
          </p:nvSpPr>
          <p:spPr>
            <a:xfrm>
              <a:off x="1441996" y="8712009"/>
              <a:ext cx="12240260" cy="900430"/>
            </a:xfrm>
            <a:custGeom>
              <a:avLst/>
              <a:gdLst/>
              <a:ahLst/>
              <a:cxnLst/>
              <a:rect l="l" t="t" r="r" b="b"/>
              <a:pathLst>
                <a:path w="12240260" h="900429">
                  <a:moveTo>
                    <a:pt x="12239993" y="0"/>
                  </a:moveTo>
                  <a:lnTo>
                    <a:pt x="0" y="0"/>
                  </a:lnTo>
                  <a:lnTo>
                    <a:pt x="0" y="899998"/>
                  </a:lnTo>
                  <a:lnTo>
                    <a:pt x="12239993" y="899998"/>
                  </a:lnTo>
                  <a:lnTo>
                    <a:pt x="12239993" y="0"/>
                  </a:lnTo>
                  <a:close/>
                </a:path>
              </a:pathLst>
            </a:custGeom>
            <a:solidFill>
              <a:srgbClr val="E6EB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41996" y="1443380"/>
              <a:ext cx="12239993" cy="73259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72000" y="7649997"/>
              <a:ext cx="5974003" cy="1961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197359" y="9765000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37" y="0"/>
                </a:moveTo>
                <a:lnTo>
                  <a:pt x="125863" y="6124"/>
                </a:lnTo>
                <a:lnTo>
                  <a:pt x="84911" y="23407"/>
                </a:lnTo>
                <a:lnTo>
                  <a:pt x="50214" y="50214"/>
                </a:lnTo>
                <a:lnTo>
                  <a:pt x="23407" y="84911"/>
                </a:lnTo>
                <a:lnTo>
                  <a:pt x="6124" y="125863"/>
                </a:lnTo>
                <a:lnTo>
                  <a:pt x="0" y="171437"/>
                </a:lnTo>
                <a:lnTo>
                  <a:pt x="6124" y="217010"/>
                </a:lnTo>
                <a:lnTo>
                  <a:pt x="23407" y="257963"/>
                </a:lnTo>
                <a:lnTo>
                  <a:pt x="50214" y="292660"/>
                </a:lnTo>
                <a:lnTo>
                  <a:pt x="84911" y="319467"/>
                </a:lnTo>
                <a:lnTo>
                  <a:pt x="125863" y="336750"/>
                </a:lnTo>
                <a:lnTo>
                  <a:pt x="171437" y="342874"/>
                </a:lnTo>
                <a:lnTo>
                  <a:pt x="217010" y="336750"/>
                </a:lnTo>
                <a:lnTo>
                  <a:pt x="257963" y="319467"/>
                </a:lnTo>
                <a:lnTo>
                  <a:pt x="292660" y="292660"/>
                </a:lnTo>
                <a:lnTo>
                  <a:pt x="319467" y="257963"/>
                </a:lnTo>
                <a:lnTo>
                  <a:pt x="336750" y="217010"/>
                </a:lnTo>
                <a:lnTo>
                  <a:pt x="342874" y="171437"/>
                </a:lnTo>
                <a:lnTo>
                  <a:pt x="336750" y="125863"/>
                </a:lnTo>
                <a:lnTo>
                  <a:pt x="319467" y="84911"/>
                </a:lnTo>
                <a:lnTo>
                  <a:pt x="292660" y="50214"/>
                </a:lnTo>
                <a:lnTo>
                  <a:pt x="257963" y="23407"/>
                </a:lnTo>
                <a:lnTo>
                  <a:pt x="217010" y="6124"/>
                </a:lnTo>
                <a:lnTo>
                  <a:pt x="171437" y="0"/>
                </a:lnTo>
                <a:close/>
              </a:path>
            </a:pathLst>
          </a:custGeom>
          <a:solidFill>
            <a:srgbClr val="9BA1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819399" y="7794745"/>
            <a:ext cx="5332095" cy="163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0"/>
              </a:lnSpc>
              <a:spcBef>
                <a:spcPts val="100"/>
              </a:spcBef>
            </a:pP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A.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7.</a:t>
            </a:r>
            <a:endParaRPr sz="1400">
              <a:latin typeface="Arial Unicode MS"/>
              <a:cs typeface="Arial Unicode MS"/>
            </a:endParaRPr>
          </a:p>
          <a:p>
            <a:pPr marL="12700">
              <a:lnSpc>
                <a:spcPts val="2070"/>
              </a:lnSpc>
            </a:pPr>
            <a:r>
              <a:rPr sz="1800" b="1" spc="5" dirty="0">
                <a:solidFill>
                  <a:srgbClr val="62AFC9"/>
                </a:solidFill>
                <a:latin typeface="Trebuchet MS"/>
                <a:cs typeface="Trebuchet MS"/>
              </a:rPr>
              <a:t>EXPO</a:t>
            </a:r>
            <a:r>
              <a:rPr sz="1800" b="1" spc="-130" dirty="0">
                <a:solidFill>
                  <a:srgbClr val="62AFC9"/>
                </a:solidFill>
                <a:latin typeface="Trebuchet MS"/>
                <a:cs typeface="Trebuchet MS"/>
              </a:rPr>
              <a:t> </a:t>
            </a:r>
            <a:r>
              <a:rPr sz="1800" b="1" spc="25" dirty="0">
                <a:solidFill>
                  <a:srgbClr val="62AFC9"/>
                </a:solidFill>
                <a:latin typeface="Trebuchet MS"/>
                <a:cs typeface="Trebuchet MS"/>
              </a:rPr>
              <a:t>TEMPORAL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100" spc="-35" dirty="0">
                <a:solidFill>
                  <a:srgbClr val="FFFFFF"/>
                </a:solidFill>
                <a:latin typeface="Arial Unicode MS"/>
                <a:cs typeface="Arial Unicode MS"/>
              </a:rPr>
              <a:t>Acceso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independiente.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Exposición </a:t>
            </a:r>
            <a:r>
              <a:rPr sz="1100" spc="20" dirty="0">
                <a:solidFill>
                  <a:srgbClr val="FFFFFF"/>
                </a:solidFill>
                <a:latin typeface="Arial Unicode MS"/>
                <a:cs typeface="Arial Unicode MS"/>
              </a:rPr>
              <a:t>temporal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que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continúa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en </a:t>
            </a:r>
            <a:r>
              <a:rPr sz="1100" spc="25" dirty="0">
                <a:solidFill>
                  <a:srgbClr val="FFFFFF"/>
                </a:solidFill>
                <a:latin typeface="Arial Unicode MS"/>
                <a:cs typeface="Arial Unicode MS"/>
              </a:rPr>
              <a:t>el</a:t>
            </a:r>
            <a:r>
              <a:rPr sz="1100" spc="-204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espacio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exterior.</a:t>
            </a:r>
            <a:endParaRPr sz="1100">
              <a:latin typeface="Arial Unicode MS"/>
              <a:cs typeface="Arial Unicode MS"/>
            </a:endParaRPr>
          </a:p>
          <a:p>
            <a:pPr marL="12700" marR="5080">
              <a:lnSpc>
                <a:spcPct val="113700"/>
              </a:lnSpc>
              <a:spcBef>
                <a:spcPts val="1130"/>
              </a:spcBef>
            </a:pP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Tarima exposición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producto.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Pantallas interactivas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información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20" dirty="0">
                <a:solidFill>
                  <a:srgbClr val="FFFFFF"/>
                </a:solidFill>
                <a:latin typeface="Arial Unicode MS"/>
                <a:cs typeface="Arial Unicode MS"/>
              </a:rPr>
              <a:t>la</a:t>
            </a:r>
            <a:r>
              <a:rPr sz="1100" spc="-21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exposición. 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Tótems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información</a:t>
            </a:r>
            <a:r>
              <a:rPr sz="1100" spc="-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gráfica.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5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Espacio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para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eventos,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catering, </a:t>
            </a:r>
            <a:r>
              <a:rPr sz="1100" spc="20" dirty="0">
                <a:solidFill>
                  <a:srgbClr val="FFFFFF"/>
                </a:solidFill>
                <a:latin typeface="Arial Unicode MS"/>
                <a:cs typeface="Arial Unicode MS"/>
              </a:rPr>
              <a:t>alquiler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espacios.</a:t>
            </a:r>
            <a:r>
              <a:rPr sz="1100" spc="-19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Conciertos.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29299" y="9688979"/>
            <a:ext cx="842010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&lt;</a:t>
            </a:r>
            <a:r>
              <a:rPr sz="1800" b="1" spc="-19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 </a:t>
            </a:r>
            <a:r>
              <a:rPr sz="1800" b="1" spc="-4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volver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41877" y="9792122"/>
            <a:ext cx="3056255" cy="21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300" spc="-75" dirty="0">
                <a:latin typeface="Arial"/>
                <a:cs typeface="Arial"/>
              </a:rPr>
              <a:t>ACCESO </a:t>
            </a:r>
            <a:r>
              <a:rPr sz="1300" spc="-114" dirty="0">
                <a:latin typeface="Arial"/>
                <a:cs typeface="Arial"/>
              </a:rPr>
              <a:t>PÚBLICO </a:t>
            </a:r>
            <a:r>
              <a:rPr sz="1300" spc="15" dirty="0">
                <a:latin typeface="Arial"/>
                <a:cs typeface="Arial"/>
              </a:rPr>
              <a:t>CON </a:t>
            </a:r>
            <a:r>
              <a:rPr sz="1300" spc="-105" dirty="0">
                <a:latin typeface="Arial"/>
                <a:cs typeface="Arial"/>
              </a:rPr>
              <a:t>ÁREAS </a:t>
            </a:r>
            <a:r>
              <a:rPr sz="1300" spc="-135" dirty="0">
                <a:latin typeface="Arial"/>
                <a:cs typeface="Arial"/>
              </a:rPr>
              <a:t>DE</a:t>
            </a:r>
            <a:r>
              <a:rPr sz="1300" spc="-200" dirty="0">
                <a:latin typeface="Arial"/>
                <a:cs typeface="Arial"/>
              </a:rPr>
              <a:t> </a:t>
            </a:r>
            <a:r>
              <a:rPr sz="1300" spc="-60" dirty="0">
                <a:latin typeface="Arial"/>
                <a:cs typeface="Arial"/>
              </a:rPr>
              <a:t>PAGO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460" y="867610"/>
            <a:ext cx="34277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 Unicode MS"/>
                <a:cs typeface="Arial Unicode MS"/>
              </a:rPr>
              <a:t>MOBILITY </a:t>
            </a:r>
            <a:r>
              <a:rPr sz="1200" spc="-90" dirty="0">
                <a:latin typeface="Arial Unicode MS"/>
                <a:cs typeface="Arial Unicode MS"/>
              </a:rPr>
              <a:t>CITY_PROYECTO </a:t>
            </a:r>
            <a:r>
              <a:rPr sz="1200" spc="-65" dirty="0">
                <a:latin typeface="Arial Unicode MS"/>
                <a:cs typeface="Arial Unicode MS"/>
              </a:rPr>
              <a:t>BÁSICO</a:t>
            </a:r>
            <a:r>
              <a:rPr sz="1200" spc="6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Arial Unicode MS"/>
                <a:cs typeface="Arial Unicode MS"/>
              </a:rPr>
              <a:t>CONTENIDOS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2746" y="869287"/>
            <a:ext cx="770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 Unicode MS"/>
                <a:cs typeface="Arial Unicode MS"/>
              </a:rPr>
              <a:t>20/07/2020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9299" y="867610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PÁG.</a:t>
            </a:r>
            <a:r>
              <a:rPr sz="1200" u="sng" spc="-6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4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11</a:t>
            </a:r>
            <a:r>
              <a:rPr sz="1200" u="sng" spc="-13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4399" y="1080003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399" y="878302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999" y="878302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404" y="0"/>
                </a:lnTo>
              </a:path>
            </a:pathLst>
          </a:custGeom>
          <a:ln w="6350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441996" y="1910778"/>
            <a:ext cx="12240260" cy="7701280"/>
            <a:chOff x="1441996" y="1910778"/>
            <a:chExt cx="12240260" cy="7701280"/>
          </a:xfrm>
        </p:grpSpPr>
        <p:sp>
          <p:nvSpPr>
            <p:cNvPr id="9" name="object 9"/>
            <p:cNvSpPr/>
            <p:nvPr/>
          </p:nvSpPr>
          <p:spPr>
            <a:xfrm>
              <a:off x="1441996" y="1910778"/>
              <a:ext cx="12239993" cy="7701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38002" y="5256009"/>
              <a:ext cx="2843999" cy="223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838002" y="5256009"/>
            <a:ext cx="2844165" cy="223202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259715">
              <a:lnSpc>
                <a:spcPts val="1590"/>
              </a:lnSpc>
              <a:spcBef>
                <a:spcPts val="1520"/>
              </a:spcBef>
            </a:pP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A.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8.</a:t>
            </a:r>
            <a:endParaRPr sz="1400">
              <a:latin typeface="Arial Unicode MS"/>
              <a:cs typeface="Arial Unicode MS"/>
            </a:endParaRPr>
          </a:p>
          <a:p>
            <a:pPr marL="259715">
              <a:lnSpc>
                <a:spcPts val="2070"/>
              </a:lnSpc>
            </a:pPr>
            <a:r>
              <a:rPr sz="1800" b="1" spc="15" dirty="0">
                <a:solidFill>
                  <a:srgbClr val="62AFC9"/>
                </a:solidFill>
                <a:latin typeface="Trebuchet MS"/>
                <a:cs typeface="Trebuchet MS"/>
              </a:rPr>
              <a:t>ESPACIO</a:t>
            </a:r>
            <a:r>
              <a:rPr sz="1800" b="1" spc="-130" dirty="0">
                <a:solidFill>
                  <a:srgbClr val="62AFC9"/>
                </a:solidFill>
                <a:latin typeface="Trebuchet MS"/>
                <a:cs typeface="Trebuchet MS"/>
              </a:rPr>
              <a:t> </a:t>
            </a:r>
            <a:r>
              <a:rPr sz="1800" b="1" spc="15" dirty="0">
                <a:solidFill>
                  <a:srgbClr val="62AFC9"/>
                </a:solidFill>
                <a:latin typeface="Trebuchet MS"/>
                <a:cs typeface="Trebuchet MS"/>
              </a:rPr>
              <a:t>EXTERIOR</a:t>
            </a:r>
            <a:endParaRPr sz="1800">
              <a:latin typeface="Trebuchet MS"/>
              <a:cs typeface="Trebuchet MS"/>
            </a:endParaRPr>
          </a:p>
          <a:p>
            <a:pPr marL="259715" marR="474345">
              <a:lnSpc>
                <a:spcPct val="113700"/>
              </a:lnSpc>
              <a:spcBef>
                <a:spcPts val="710"/>
              </a:spcBef>
            </a:pP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Cafetería/vending/merchandising. 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Aseos.</a:t>
            </a:r>
            <a:endParaRPr sz="1100">
              <a:latin typeface="Arial Unicode MS"/>
              <a:cs typeface="Arial Unicode MS"/>
            </a:endParaRPr>
          </a:p>
          <a:p>
            <a:pPr marL="259715" marR="252729">
              <a:lnSpc>
                <a:spcPct val="113700"/>
              </a:lnSpc>
              <a:spcBef>
                <a:spcPts val="1135"/>
              </a:spcBef>
            </a:pPr>
            <a:r>
              <a:rPr sz="1100" spc="-30" dirty="0">
                <a:solidFill>
                  <a:srgbClr val="FFFFFF"/>
                </a:solidFill>
                <a:latin typeface="Arial Unicode MS"/>
                <a:cs typeface="Arial Unicode MS"/>
              </a:rPr>
              <a:t>Zona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ocio,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parque </a:t>
            </a:r>
            <a:r>
              <a:rPr sz="1100" spc="25" dirty="0">
                <a:solidFill>
                  <a:srgbClr val="FFFFFF"/>
                </a:solidFill>
                <a:latin typeface="Arial Unicode MS"/>
                <a:cs typeface="Arial Unicode MS"/>
              </a:rPr>
              <a:t>infantil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</a:t>
            </a:r>
            <a:r>
              <a:rPr sz="1100" spc="-2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terraza 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con</a:t>
            </a:r>
            <a:r>
              <a:rPr sz="1100" spc="-4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vistas.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Arial Unicode MS"/>
              <a:cs typeface="Arial Unicode MS"/>
            </a:endParaRPr>
          </a:p>
          <a:p>
            <a:pPr marL="259715">
              <a:lnSpc>
                <a:spcPct val="100000"/>
              </a:lnSpc>
            </a:pP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Faro.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Elemento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significativo</a:t>
            </a:r>
            <a:r>
              <a:rPr sz="11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Arial Unicode MS"/>
                <a:cs typeface="Arial Unicode MS"/>
              </a:rPr>
              <a:t>iluminado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197359" y="9765000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37" y="0"/>
                </a:moveTo>
                <a:lnTo>
                  <a:pt x="125863" y="6124"/>
                </a:lnTo>
                <a:lnTo>
                  <a:pt x="84911" y="23407"/>
                </a:lnTo>
                <a:lnTo>
                  <a:pt x="50214" y="50214"/>
                </a:lnTo>
                <a:lnTo>
                  <a:pt x="23407" y="84911"/>
                </a:lnTo>
                <a:lnTo>
                  <a:pt x="6124" y="125863"/>
                </a:lnTo>
                <a:lnTo>
                  <a:pt x="0" y="171437"/>
                </a:lnTo>
                <a:lnTo>
                  <a:pt x="6124" y="217010"/>
                </a:lnTo>
                <a:lnTo>
                  <a:pt x="23407" y="257963"/>
                </a:lnTo>
                <a:lnTo>
                  <a:pt x="50214" y="292660"/>
                </a:lnTo>
                <a:lnTo>
                  <a:pt x="84911" y="319467"/>
                </a:lnTo>
                <a:lnTo>
                  <a:pt x="125863" y="336750"/>
                </a:lnTo>
                <a:lnTo>
                  <a:pt x="171437" y="342874"/>
                </a:lnTo>
                <a:lnTo>
                  <a:pt x="217010" y="336750"/>
                </a:lnTo>
                <a:lnTo>
                  <a:pt x="257963" y="319467"/>
                </a:lnTo>
                <a:lnTo>
                  <a:pt x="292660" y="292660"/>
                </a:lnTo>
                <a:lnTo>
                  <a:pt x="319467" y="257963"/>
                </a:lnTo>
                <a:lnTo>
                  <a:pt x="336750" y="217010"/>
                </a:lnTo>
                <a:lnTo>
                  <a:pt x="342874" y="171437"/>
                </a:lnTo>
                <a:lnTo>
                  <a:pt x="336750" y="125863"/>
                </a:lnTo>
                <a:lnTo>
                  <a:pt x="319467" y="84911"/>
                </a:lnTo>
                <a:lnTo>
                  <a:pt x="292660" y="50214"/>
                </a:lnTo>
                <a:lnTo>
                  <a:pt x="257963" y="23407"/>
                </a:lnTo>
                <a:lnTo>
                  <a:pt x="217010" y="6124"/>
                </a:lnTo>
                <a:lnTo>
                  <a:pt x="171437" y="0"/>
                </a:lnTo>
                <a:close/>
              </a:path>
            </a:pathLst>
          </a:custGeom>
          <a:solidFill>
            <a:srgbClr val="9BA1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37989" y="2439003"/>
            <a:ext cx="2842005" cy="2322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429299" y="9688979"/>
            <a:ext cx="842010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62AFC9"/>
                </a:solidFill>
                <a:latin typeface="Trebuchet MS"/>
                <a:cs typeface="Trebuchet MS"/>
                <a:hlinkClick r:id="rId5" action="ppaction://hlinksldjump"/>
              </a:rPr>
              <a:t>&lt;</a:t>
            </a:r>
            <a:r>
              <a:rPr sz="1800" b="1" spc="-190" dirty="0">
                <a:solidFill>
                  <a:srgbClr val="62AFC9"/>
                </a:solidFill>
                <a:latin typeface="Trebuchet MS"/>
                <a:cs typeface="Trebuchet MS"/>
                <a:hlinkClick r:id="rId5" action="ppaction://hlinksldjump"/>
              </a:rPr>
              <a:t> </a:t>
            </a:r>
            <a:r>
              <a:rPr sz="1800" b="1" spc="-40" dirty="0">
                <a:solidFill>
                  <a:srgbClr val="62AFC9"/>
                </a:solidFill>
                <a:latin typeface="Trebuchet MS"/>
                <a:cs typeface="Trebuchet MS"/>
                <a:hlinkClick r:id="rId5" action="ppaction://hlinksldjump"/>
              </a:rPr>
              <a:t>volver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41877" y="9792122"/>
            <a:ext cx="3056255" cy="21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300" spc="-75" dirty="0">
                <a:latin typeface="Arial"/>
                <a:cs typeface="Arial"/>
              </a:rPr>
              <a:t>ACCESO </a:t>
            </a:r>
            <a:r>
              <a:rPr sz="1300" spc="-114" dirty="0">
                <a:latin typeface="Arial"/>
                <a:cs typeface="Arial"/>
              </a:rPr>
              <a:t>PÚBLICO </a:t>
            </a:r>
            <a:r>
              <a:rPr sz="1300" spc="15" dirty="0">
                <a:latin typeface="Arial"/>
                <a:cs typeface="Arial"/>
              </a:rPr>
              <a:t>CON </a:t>
            </a:r>
            <a:r>
              <a:rPr sz="1300" spc="-105" dirty="0">
                <a:latin typeface="Arial"/>
                <a:cs typeface="Arial"/>
              </a:rPr>
              <a:t>ÁREAS </a:t>
            </a:r>
            <a:r>
              <a:rPr sz="1300" spc="-135" dirty="0">
                <a:latin typeface="Arial"/>
                <a:cs typeface="Arial"/>
              </a:rPr>
              <a:t>DE</a:t>
            </a:r>
            <a:r>
              <a:rPr sz="1300" spc="-200" dirty="0">
                <a:latin typeface="Arial"/>
                <a:cs typeface="Arial"/>
              </a:rPr>
              <a:t> </a:t>
            </a:r>
            <a:r>
              <a:rPr sz="1300" spc="-60" dirty="0">
                <a:latin typeface="Arial"/>
                <a:cs typeface="Arial"/>
              </a:rPr>
              <a:t>PAGO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460" y="867610"/>
            <a:ext cx="34277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 Unicode MS"/>
                <a:cs typeface="Arial Unicode MS"/>
              </a:rPr>
              <a:t>MOBILITY </a:t>
            </a:r>
            <a:r>
              <a:rPr sz="1200" spc="-90" dirty="0">
                <a:latin typeface="Arial Unicode MS"/>
                <a:cs typeface="Arial Unicode MS"/>
              </a:rPr>
              <a:t>CITY_PROYECTO </a:t>
            </a:r>
            <a:r>
              <a:rPr sz="1200" spc="-65" dirty="0">
                <a:latin typeface="Arial Unicode MS"/>
                <a:cs typeface="Arial Unicode MS"/>
              </a:rPr>
              <a:t>BÁSICO</a:t>
            </a:r>
            <a:r>
              <a:rPr sz="1200" spc="6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Arial Unicode MS"/>
                <a:cs typeface="Arial Unicode MS"/>
              </a:rPr>
              <a:t>CONTENIDOS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2746" y="869287"/>
            <a:ext cx="770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 Unicode MS"/>
                <a:cs typeface="Arial Unicode MS"/>
              </a:rPr>
              <a:t>20/07/2020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9299" y="867610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PÁG.</a:t>
            </a:r>
            <a:r>
              <a:rPr sz="1200" u="sng" spc="-6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4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12</a:t>
            </a:r>
            <a:r>
              <a:rPr sz="1200" u="sng" spc="-13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4399" y="1080003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399" y="878302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999" y="878302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404" y="0"/>
                </a:lnTo>
              </a:path>
            </a:pathLst>
          </a:custGeom>
          <a:ln w="6350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97359" y="9765000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37" y="0"/>
                </a:moveTo>
                <a:lnTo>
                  <a:pt x="125863" y="6124"/>
                </a:lnTo>
                <a:lnTo>
                  <a:pt x="84911" y="23407"/>
                </a:lnTo>
                <a:lnTo>
                  <a:pt x="50214" y="50214"/>
                </a:lnTo>
                <a:lnTo>
                  <a:pt x="23407" y="84911"/>
                </a:lnTo>
                <a:lnTo>
                  <a:pt x="6124" y="125863"/>
                </a:lnTo>
                <a:lnTo>
                  <a:pt x="0" y="171437"/>
                </a:lnTo>
                <a:lnTo>
                  <a:pt x="6124" y="217010"/>
                </a:lnTo>
                <a:lnTo>
                  <a:pt x="23407" y="257963"/>
                </a:lnTo>
                <a:lnTo>
                  <a:pt x="50214" y="292660"/>
                </a:lnTo>
                <a:lnTo>
                  <a:pt x="84911" y="319467"/>
                </a:lnTo>
                <a:lnTo>
                  <a:pt x="125863" y="336750"/>
                </a:lnTo>
                <a:lnTo>
                  <a:pt x="171437" y="342874"/>
                </a:lnTo>
                <a:lnTo>
                  <a:pt x="217010" y="336750"/>
                </a:lnTo>
                <a:lnTo>
                  <a:pt x="257963" y="319467"/>
                </a:lnTo>
                <a:lnTo>
                  <a:pt x="292660" y="292660"/>
                </a:lnTo>
                <a:lnTo>
                  <a:pt x="319467" y="257963"/>
                </a:lnTo>
                <a:lnTo>
                  <a:pt x="336750" y="217010"/>
                </a:lnTo>
                <a:lnTo>
                  <a:pt x="342874" y="171437"/>
                </a:lnTo>
                <a:lnTo>
                  <a:pt x="336750" y="125863"/>
                </a:lnTo>
                <a:lnTo>
                  <a:pt x="319467" y="84911"/>
                </a:lnTo>
                <a:lnTo>
                  <a:pt x="292660" y="50214"/>
                </a:lnTo>
                <a:lnTo>
                  <a:pt x="257963" y="23407"/>
                </a:lnTo>
                <a:lnTo>
                  <a:pt x="217010" y="6124"/>
                </a:lnTo>
                <a:lnTo>
                  <a:pt x="171437" y="0"/>
                </a:lnTo>
                <a:close/>
              </a:path>
            </a:pathLst>
          </a:custGeom>
          <a:solidFill>
            <a:srgbClr val="9BA1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40002" y="3144174"/>
            <a:ext cx="6362509" cy="42389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29003" y="2826004"/>
            <a:ext cx="5552986" cy="4557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29299" y="9688979"/>
            <a:ext cx="842010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&lt;</a:t>
            </a:r>
            <a:r>
              <a:rPr sz="1800" b="1" spc="-19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 </a:t>
            </a:r>
            <a:r>
              <a:rPr sz="1800" b="1" spc="-4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volver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41877" y="9792122"/>
            <a:ext cx="3056255" cy="21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300" spc="-75" dirty="0">
                <a:latin typeface="Arial"/>
                <a:cs typeface="Arial"/>
              </a:rPr>
              <a:t>ACCESO </a:t>
            </a:r>
            <a:r>
              <a:rPr sz="1300" spc="-114" dirty="0">
                <a:latin typeface="Arial"/>
                <a:cs typeface="Arial"/>
              </a:rPr>
              <a:t>PÚBLICO </a:t>
            </a:r>
            <a:r>
              <a:rPr sz="1300" spc="15" dirty="0">
                <a:latin typeface="Arial"/>
                <a:cs typeface="Arial"/>
              </a:rPr>
              <a:t>CON </a:t>
            </a:r>
            <a:r>
              <a:rPr sz="1300" spc="-105" dirty="0">
                <a:latin typeface="Arial"/>
                <a:cs typeface="Arial"/>
              </a:rPr>
              <a:t>ÁREAS </a:t>
            </a:r>
            <a:r>
              <a:rPr sz="1300" spc="-135" dirty="0">
                <a:latin typeface="Arial"/>
                <a:cs typeface="Arial"/>
              </a:rPr>
              <a:t>DE</a:t>
            </a:r>
            <a:r>
              <a:rPr sz="1300" spc="-200" dirty="0">
                <a:latin typeface="Arial"/>
                <a:cs typeface="Arial"/>
              </a:rPr>
              <a:t> </a:t>
            </a:r>
            <a:r>
              <a:rPr sz="1300" spc="-60" dirty="0">
                <a:latin typeface="Arial"/>
                <a:cs typeface="Arial"/>
              </a:rPr>
              <a:t>PAGO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6234717-CA28-409D-935F-714C5553F0BE}"/>
              </a:ext>
            </a:extLst>
          </p:cNvPr>
          <p:cNvSpPr/>
          <p:nvPr/>
        </p:nvSpPr>
        <p:spPr>
          <a:xfrm>
            <a:off x="11753850" y="3607739"/>
            <a:ext cx="696474" cy="519762"/>
          </a:xfrm>
          <a:custGeom>
            <a:avLst/>
            <a:gdLst>
              <a:gd name="connsiteX0" fmla="*/ 0 w 685800"/>
              <a:gd name="connsiteY0" fmla="*/ 0 h 304800"/>
              <a:gd name="connsiteX1" fmla="*/ 685800 w 685800"/>
              <a:gd name="connsiteY1" fmla="*/ 0 h 304800"/>
              <a:gd name="connsiteX2" fmla="*/ 685800 w 685800"/>
              <a:gd name="connsiteY2" fmla="*/ 304800 h 304800"/>
              <a:gd name="connsiteX3" fmla="*/ 0 w 685800"/>
              <a:gd name="connsiteY3" fmla="*/ 304800 h 304800"/>
              <a:gd name="connsiteX4" fmla="*/ 0 w 685800"/>
              <a:gd name="connsiteY4" fmla="*/ 0 h 304800"/>
              <a:gd name="connsiteX0" fmla="*/ 0 w 696474"/>
              <a:gd name="connsiteY0" fmla="*/ 138761 h 443561"/>
              <a:gd name="connsiteX1" fmla="*/ 696474 w 696474"/>
              <a:gd name="connsiteY1" fmla="*/ 0 h 443561"/>
              <a:gd name="connsiteX2" fmla="*/ 685800 w 696474"/>
              <a:gd name="connsiteY2" fmla="*/ 443561 h 443561"/>
              <a:gd name="connsiteX3" fmla="*/ 0 w 696474"/>
              <a:gd name="connsiteY3" fmla="*/ 443561 h 443561"/>
              <a:gd name="connsiteX4" fmla="*/ 0 w 696474"/>
              <a:gd name="connsiteY4" fmla="*/ 138761 h 443561"/>
              <a:gd name="connsiteX0" fmla="*/ 0 w 696474"/>
              <a:gd name="connsiteY0" fmla="*/ 138761 h 539627"/>
              <a:gd name="connsiteX1" fmla="*/ 696474 w 696474"/>
              <a:gd name="connsiteY1" fmla="*/ 0 h 539627"/>
              <a:gd name="connsiteX2" fmla="*/ 685800 w 696474"/>
              <a:gd name="connsiteY2" fmla="*/ 443561 h 539627"/>
              <a:gd name="connsiteX3" fmla="*/ 14232 w 696474"/>
              <a:gd name="connsiteY3" fmla="*/ 539627 h 539627"/>
              <a:gd name="connsiteX4" fmla="*/ 0 w 696474"/>
              <a:gd name="connsiteY4" fmla="*/ 138761 h 539627"/>
              <a:gd name="connsiteX0" fmla="*/ 0 w 710706"/>
              <a:gd name="connsiteY0" fmla="*/ 138761 h 539627"/>
              <a:gd name="connsiteX1" fmla="*/ 696474 w 710706"/>
              <a:gd name="connsiteY1" fmla="*/ 0 h 539627"/>
              <a:gd name="connsiteX2" fmla="*/ 710706 w 710706"/>
              <a:gd name="connsiteY2" fmla="*/ 400866 h 539627"/>
              <a:gd name="connsiteX3" fmla="*/ 14232 w 710706"/>
              <a:gd name="connsiteY3" fmla="*/ 539627 h 539627"/>
              <a:gd name="connsiteX4" fmla="*/ 0 w 710706"/>
              <a:gd name="connsiteY4" fmla="*/ 138761 h 539627"/>
              <a:gd name="connsiteX0" fmla="*/ 0 w 696474"/>
              <a:gd name="connsiteY0" fmla="*/ 138761 h 539627"/>
              <a:gd name="connsiteX1" fmla="*/ 696474 w 696474"/>
              <a:gd name="connsiteY1" fmla="*/ 0 h 539627"/>
              <a:gd name="connsiteX2" fmla="*/ 696474 w 696474"/>
              <a:gd name="connsiteY2" fmla="*/ 400866 h 539627"/>
              <a:gd name="connsiteX3" fmla="*/ 14232 w 696474"/>
              <a:gd name="connsiteY3" fmla="*/ 539627 h 539627"/>
              <a:gd name="connsiteX4" fmla="*/ 0 w 696474"/>
              <a:gd name="connsiteY4" fmla="*/ 138761 h 5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74" h="539627">
                <a:moveTo>
                  <a:pt x="0" y="138761"/>
                </a:moveTo>
                <a:lnTo>
                  <a:pt x="696474" y="0"/>
                </a:lnTo>
                <a:lnTo>
                  <a:pt x="696474" y="400866"/>
                </a:lnTo>
                <a:lnTo>
                  <a:pt x="14232" y="539627"/>
                </a:lnTo>
                <a:lnTo>
                  <a:pt x="0" y="138761"/>
                </a:lnTo>
                <a:close/>
              </a:path>
            </a:pathLst>
          </a:custGeom>
          <a:solidFill>
            <a:srgbClr val="6B6F6E"/>
          </a:solidFill>
          <a:ln>
            <a:solidFill>
              <a:srgbClr val="6B6F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2">
            <a:extLst>
              <a:ext uri="{FF2B5EF4-FFF2-40B4-BE49-F238E27FC236}">
                <a16:creationId xmlns:a16="http://schemas.microsoft.com/office/drawing/2014/main" id="{DEFE9321-30EE-4259-B2DB-9AA10DCA404D}"/>
              </a:ext>
            </a:extLst>
          </p:cNvPr>
          <p:cNvSpPr/>
          <p:nvPr/>
        </p:nvSpPr>
        <p:spPr>
          <a:xfrm rot="12656826">
            <a:off x="12345331" y="3689018"/>
            <a:ext cx="616531" cy="386128"/>
          </a:xfrm>
          <a:custGeom>
            <a:avLst/>
            <a:gdLst>
              <a:gd name="connsiteX0" fmla="*/ 0 w 685800"/>
              <a:gd name="connsiteY0" fmla="*/ 0 h 304800"/>
              <a:gd name="connsiteX1" fmla="*/ 685800 w 685800"/>
              <a:gd name="connsiteY1" fmla="*/ 0 h 304800"/>
              <a:gd name="connsiteX2" fmla="*/ 685800 w 685800"/>
              <a:gd name="connsiteY2" fmla="*/ 304800 h 304800"/>
              <a:gd name="connsiteX3" fmla="*/ 0 w 685800"/>
              <a:gd name="connsiteY3" fmla="*/ 304800 h 304800"/>
              <a:gd name="connsiteX4" fmla="*/ 0 w 685800"/>
              <a:gd name="connsiteY4" fmla="*/ 0 h 304800"/>
              <a:gd name="connsiteX0" fmla="*/ 0 w 696474"/>
              <a:gd name="connsiteY0" fmla="*/ 138761 h 443561"/>
              <a:gd name="connsiteX1" fmla="*/ 696474 w 696474"/>
              <a:gd name="connsiteY1" fmla="*/ 0 h 443561"/>
              <a:gd name="connsiteX2" fmla="*/ 685800 w 696474"/>
              <a:gd name="connsiteY2" fmla="*/ 443561 h 443561"/>
              <a:gd name="connsiteX3" fmla="*/ 0 w 696474"/>
              <a:gd name="connsiteY3" fmla="*/ 443561 h 443561"/>
              <a:gd name="connsiteX4" fmla="*/ 0 w 696474"/>
              <a:gd name="connsiteY4" fmla="*/ 138761 h 443561"/>
              <a:gd name="connsiteX0" fmla="*/ 0 w 696474"/>
              <a:gd name="connsiteY0" fmla="*/ 138761 h 539627"/>
              <a:gd name="connsiteX1" fmla="*/ 696474 w 696474"/>
              <a:gd name="connsiteY1" fmla="*/ 0 h 539627"/>
              <a:gd name="connsiteX2" fmla="*/ 685800 w 696474"/>
              <a:gd name="connsiteY2" fmla="*/ 443561 h 539627"/>
              <a:gd name="connsiteX3" fmla="*/ 14232 w 696474"/>
              <a:gd name="connsiteY3" fmla="*/ 539627 h 539627"/>
              <a:gd name="connsiteX4" fmla="*/ 0 w 696474"/>
              <a:gd name="connsiteY4" fmla="*/ 138761 h 539627"/>
              <a:gd name="connsiteX0" fmla="*/ 0 w 710706"/>
              <a:gd name="connsiteY0" fmla="*/ 138761 h 539627"/>
              <a:gd name="connsiteX1" fmla="*/ 696474 w 710706"/>
              <a:gd name="connsiteY1" fmla="*/ 0 h 539627"/>
              <a:gd name="connsiteX2" fmla="*/ 710706 w 710706"/>
              <a:gd name="connsiteY2" fmla="*/ 400866 h 539627"/>
              <a:gd name="connsiteX3" fmla="*/ 14232 w 710706"/>
              <a:gd name="connsiteY3" fmla="*/ 539627 h 539627"/>
              <a:gd name="connsiteX4" fmla="*/ 0 w 710706"/>
              <a:gd name="connsiteY4" fmla="*/ 138761 h 539627"/>
              <a:gd name="connsiteX0" fmla="*/ 0 w 696474"/>
              <a:gd name="connsiteY0" fmla="*/ 138761 h 539627"/>
              <a:gd name="connsiteX1" fmla="*/ 696474 w 696474"/>
              <a:gd name="connsiteY1" fmla="*/ 0 h 539627"/>
              <a:gd name="connsiteX2" fmla="*/ 696474 w 696474"/>
              <a:gd name="connsiteY2" fmla="*/ 400866 h 539627"/>
              <a:gd name="connsiteX3" fmla="*/ 14232 w 696474"/>
              <a:gd name="connsiteY3" fmla="*/ 539627 h 539627"/>
              <a:gd name="connsiteX4" fmla="*/ 0 w 696474"/>
              <a:gd name="connsiteY4" fmla="*/ 138761 h 539627"/>
              <a:gd name="connsiteX0" fmla="*/ 0 w 696474"/>
              <a:gd name="connsiteY0" fmla="*/ 359341 h 760207"/>
              <a:gd name="connsiteX1" fmla="*/ 493328 w 696474"/>
              <a:gd name="connsiteY1" fmla="*/ 0 h 760207"/>
              <a:gd name="connsiteX2" fmla="*/ 696474 w 696474"/>
              <a:gd name="connsiteY2" fmla="*/ 621446 h 760207"/>
              <a:gd name="connsiteX3" fmla="*/ 14232 w 696474"/>
              <a:gd name="connsiteY3" fmla="*/ 760207 h 760207"/>
              <a:gd name="connsiteX4" fmla="*/ 0 w 696474"/>
              <a:gd name="connsiteY4" fmla="*/ 359341 h 760207"/>
              <a:gd name="connsiteX0" fmla="*/ 0 w 696474"/>
              <a:gd name="connsiteY0" fmla="*/ 359341 h 687244"/>
              <a:gd name="connsiteX1" fmla="*/ 493328 w 696474"/>
              <a:gd name="connsiteY1" fmla="*/ 0 h 687244"/>
              <a:gd name="connsiteX2" fmla="*/ 696474 w 696474"/>
              <a:gd name="connsiteY2" fmla="*/ 621446 h 687244"/>
              <a:gd name="connsiteX3" fmla="*/ 262505 w 696474"/>
              <a:gd name="connsiteY3" fmla="*/ 687243 h 687244"/>
              <a:gd name="connsiteX4" fmla="*/ 0 w 696474"/>
              <a:gd name="connsiteY4" fmla="*/ 359341 h 687244"/>
              <a:gd name="connsiteX0" fmla="*/ 0 w 593972"/>
              <a:gd name="connsiteY0" fmla="*/ 122943 h 687242"/>
              <a:gd name="connsiteX1" fmla="*/ 390826 w 593972"/>
              <a:gd name="connsiteY1" fmla="*/ 0 h 687242"/>
              <a:gd name="connsiteX2" fmla="*/ 593972 w 593972"/>
              <a:gd name="connsiteY2" fmla="*/ 621446 h 687242"/>
              <a:gd name="connsiteX3" fmla="*/ 160003 w 593972"/>
              <a:gd name="connsiteY3" fmla="*/ 687243 h 687242"/>
              <a:gd name="connsiteX4" fmla="*/ 0 w 593972"/>
              <a:gd name="connsiteY4" fmla="*/ 122943 h 687242"/>
              <a:gd name="connsiteX0" fmla="*/ 0 w 593972"/>
              <a:gd name="connsiteY0" fmla="*/ 122943 h 716957"/>
              <a:gd name="connsiteX1" fmla="*/ 390826 w 593972"/>
              <a:gd name="connsiteY1" fmla="*/ 0 h 716957"/>
              <a:gd name="connsiteX2" fmla="*/ 593972 w 593972"/>
              <a:gd name="connsiteY2" fmla="*/ 621446 h 716957"/>
              <a:gd name="connsiteX3" fmla="*/ 181077 w 593972"/>
              <a:gd name="connsiteY3" fmla="*/ 716957 h 716957"/>
              <a:gd name="connsiteX4" fmla="*/ 0 w 593972"/>
              <a:gd name="connsiteY4" fmla="*/ 122943 h 7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972" h="716957">
                <a:moveTo>
                  <a:pt x="0" y="122943"/>
                </a:moveTo>
                <a:lnTo>
                  <a:pt x="390826" y="0"/>
                </a:lnTo>
                <a:lnTo>
                  <a:pt x="593972" y="621446"/>
                </a:lnTo>
                <a:lnTo>
                  <a:pt x="181077" y="716957"/>
                </a:lnTo>
                <a:lnTo>
                  <a:pt x="0" y="122943"/>
                </a:lnTo>
                <a:close/>
              </a:path>
            </a:pathLst>
          </a:custGeom>
          <a:solidFill>
            <a:srgbClr val="6B6F6E"/>
          </a:solidFill>
          <a:ln>
            <a:solidFill>
              <a:srgbClr val="6B6F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290D706-3144-4806-91DF-154115F92F86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2462045" y="3602094"/>
            <a:ext cx="0" cy="418833"/>
          </a:xfrm>
          <a:prstGeom prst="line">
            <a:avLst/>
          </a:prstGeom>
          <a:ln>
            <a:solidFill>
              <a:srgbClr val="BCBCB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460" y="867610"/>
            <a:ext cx="34277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 Unicode MS"/>
                <a:cs typeface="Arial Unicode MS"/>
              </a:rPr>
              <a:t>MOBILITY </a:t>
            </a:r>
            <a:r>
              <a:rPr sz="1200" spc="-90" dirty="0">
                <a:latin typeface="Arial Unicode MS"/>
                <a:cs typeface="Arial Unicode MS"/>
              </a:rPr>
              <a:t>CITY_PROYECTO </a:t>
            </a:r>
            <a:r>
              <a:rPr sz="1200" spc="-65" dirty="0">
                <a:latin typeface="Arial Unicode MS"/>
                <a:cs typeface="Arial Unicode MS"/>
              </a:rPr>
              <a:t>BÁSICO</a:t>
            </a:r>
            <a:r>
              <a:rPr sz="1200" spc="6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Arial Unicode MS"/>
                <a:cs typeface="Arial Unicode MS"/>
              </a:rPr>
              <a:t>CONTENIDOS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2746" y="869287"/>
            <a:ext cx="770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 Unicode MS"/>
                <a:cs typeface="Arial Unicode MS"/>
              </a:rPr>
              <a:t>20/07/2020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9299" y="867610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PÁG.</a:t>
            </a:r>
            <a:r>
              <a:rPr sz="1200" u="sng" spc="-6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4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13</a:t>
            </a:r>
            <a:r>
              <a:rPr sz="1200" u="sng" spc="-13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4399" y="1080003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399" y="878302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999" y="878302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404" y="0"/>
                </a:lnTo>
              </a:path>
            </a:pathLst>
          </a:custGeom>
          <a:ln w="6350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440002" y="1443380"/>
            <a:ext cx="12242165" cy="8168640"/>
            <a:chOff x="1440002" y="1443380"/>
            <a:chExt cx="12242165" cy="8168640"/>
          </a:xfrm>
        </p:grpSpPr>
        <p:sp>
          <p:nvSpPr>
            <p:cNvPr id="9" name="object 9"/>
            <p:cNvSpPr/>
            <p:nvPr/>
          </p:nvSpPr>
          <p:spPr>
            <a:xfrm>
              <a:off x="1441996" y="1443380"/>
              <a:ext cx="12239993" cy="81686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40002" y="2088006"/>
              <a:ext cx="2843999" cy="23039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440002" y="2088007"/>
            <a:ext cx="2844165" cy="230441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259715">
              <a:lnSpc>
                <a:spcPts val="1590"/>
              </a:lnSpc>
              <a:spcBef>
                <a:spcPts val="1520"/>
              </a:spcBef>
            </a:pPr>
            <a:r>
              <a:rPr sz="1400" spc="-5" dirty="0">
                <a:solidFill>
                  <a:srgbClr val="FFFFFF"/>
                </a:solidFill>
                <a:latin typeface="Arial Unicode MS"/>
                <a:cs typeface="Arial Unicode MS"/>
              </a:rPr>
              <a:t>B.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1.</a:t>
            </a:r>
            <a:endParaRPr sz="1400">
              <a:latin typeface="Arial Unicode MS"/>
              <a:cs typeface="Arial Unicode MS"/>
            </a:endParaRPr>
          </a:p>
          <a:p>
            <a:pPr marL="259715">
              <a:lnSpc>
                <a:spcPts val="2070"/>
              </a:lnSpc>
            </a:pPr>
            <a:r>
              <a:rPr sz="1800" b="1" spc="20" dirty="0">
                <a:solidFill>
                  <a:srgbClr val="62AFC9"/>
                </a:solidFill>
                <a:latin typeface="Trebuchet MS"/>
                <a:cs typeface="Trebuchet MS"/>
              </a:rPr>
              <a:t>LA </a:t>
            </a:r>
            <a:r>
              <a:rPr sz="1800" b="1" spc="-5" dirty="0">
                <a:solidFill>
                  <a:srgbClr val="62AFC9"/>
                </a:solidFill>
                <a:latin typeface="Trebuchet MS"/>
                <a:cs typeface="Trebuchet MS"/>
              </a:rPr>
              <a:t>NUEVA</a:t>
            </a:r>
            <a:r>
              <a:rPr sz="1800" b="1" spc="-285" dirty="0">
                <a:solidFill>
                  <a:srgbClr val="62AFC9"/>
                </a:solidFill>
                <a:latin typeface="Trebuchet MS"/>
                <a:cs typeface="Trebuchet MS"/>
              </a:rPr>
              <a:t> </a:t>
            </a:r>
            <a:r>
              <a:rPr sz="1800" b="1" spc="10" dirty="0">
                <a:solidFill>
                  <a:srgbClr val="62AFC9"/>
                </a:solidFill>
                <a:latin typeface="Trebuchet MS"/>
                <a:cs typeface="Trebuchet MS"/>
              </a:rPr>
              <a:t>MOVILIDAD</a:t>
            </a:r>
            <a:endParaRPr sz="1800">
              <a:latin typeface="Trebuchet MS"/>
              <a:cs typeface="Trebuchet MS"/>
            </a:endParaRPr>
          </a:p>
          <a:p>
            <a:pPr marL="259715" marR="307975">
              <a:lnSpc>
                <a:spcPct val="113700"/>
              </a:lnSpc>
              <a:spcBef>
                <a:spcPts val="710"/>
              </a:spcBef>
            </a:pP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Contenidos expositivos</a:t>
            </a:r>
            <a:r>
              <a:rPr sz="1100" spc="-1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permanentes 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carácter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didáctico. Movilidad 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sostenible/conectada/urbana/  compartida.</a:t>
            </a:r>
            <a:endParaRPr sz="1100">
              <a:latin typeface="Arial Unicode MS"/>
              <a:cs typeface="Arial Unicode MS"/>
            </a:endParaRPr>
          </a:p>
          <a:p>
            <a:pPr marL="259715" marR="245110">
              <a:lnSpc>
                <a:spcPct val="113700"/>
              </a:lnSpc>
              <a:spcBef>
                <a:spcPts val="1135"/>
              </a:spcBef>
            </a:pP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Pantallas interactivas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con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contenidos  seleccionables.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197359" y="9765000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37" y="0"/>
                </a:moveTo>
                <a:lnTo>
                  <a:pt x="125863" y="6124"/>
                </a:lnTo>
                <a:lnTo>
                  <a:pt x="84911" y="23407"/>
                </a:lnTo>
                <a:lnTo>
                  <a:pt x="50214" y="50214"/>
                </a:lnTo>
                <a:lnTo>
                  <a:pt x="23407" y="84911"/>
                </a:lnTo>
                <a:lnTo>
                  <a:pt x="6124" y="125863"/>
                </a:lnTo>
                <a:lnTo>
                  <a:pt x="0" y="171437"/>
                </a:lnTo>
                <a:lnTo>
                  <a:pt x="6124" y="217010"/>
                </a:lnTo>
                <a:lnTo>
                  <a:pt x="23407" y="257963"/>
                </a:lnTo>
                <a:lnTo>
                  <a:pt x="50214" y="292660"/>
                </a:lnTo>
                <a:lnTo>
                  <a:pt x="84911" y="319467"/>
                </a:lnTo>
                <a:lnTo>
                  <a:pt x="125863" y="336750"/>
                </a:lnTo>
                <a:lnTo>
                  <a:pt x="171437" y="342874"/>
                </a:lnTo>
                <a:lnTo>
                  <a:pt x="217010" y="336750"/>
                </a:lnTo>
                <a:lnTo>
                  <a:pt x="257963" y="319467"/>
                </a:lnTo>
                <a:lnTo>
                  <a:pt x="292660" y="292660"/>
                </a:lnTo>
                <a:lnTo>
                  <a:pt x="319467" y="257963"/>
                </a:lnTo>
                <a:lnTo>
                  <a:pt x="336750" y="217010"/>
                </a:lnTo>
                <a:lnTo>
                  <a:pt x="342874" y="171437"/>
                </a:lnTo>
                <a:lnTo>
                  <a:pt x="336750" y="125863"/>
                </a:lnTo>
                <a:lnTo>
                  <a:pt x="319467" y="84911"/>
                </a:lnTo>
                <a:lnTo>
                  <a:pt x="292660" y="50214"/>
                </a:lnTo>
                <a:lnTo>
                  <a:pt x="257963" y="23407"/>
                </a:lnTo>
                <a:lnTo>
                  <a:pt x="217010" y="6124"/>
                </a:lnTo>
                <a:lnTo>
                  <a:pt x="171437" y="0"/>
                </a:lnTo>
                <a:close/>
              </a:path>
            </a:pathLst>
          </a:custGeom>
          <a:solidFill>
            <a:srgbClr val="9BA1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29299" y="9688979"/>
            <a:ext cx="842010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&lt;</a:t>
            </a:r>
            <a:r>
              <a:rPr sz="1800" b="1" spc="-19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 </a:t>
            </a:r>
            <a:r>
              <a:rPr sz="1800" b="1" spc="-4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volver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41877" y="9792122"/>
            <a:ext cx="3056255" cy="21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300" spc="-75" dirty="0">
                <a:latin typeface="Arial"/>
                <a:cs typeface="Arial"/>
              </a:rPr>
              <a:t>ACCESO </a:t>
            </a:r>
            <a:r>
              <a:rPr sz="1300" spc="-114" dirty="0">
                <a:latin typeface="Arial"/>
                <a:cs typeface="Arial"/>
              </a:rPr>
              <a:t>PÚBLICO </a:t>
            </a:r>
            <a:r>
              <a:rPr sz="1300" spc="15" dirty="0">
                <a:latin typeface="Arial"/>
                <a:cs typeface="Arial"/>
              </a:rPr>
              <a:t>CON </a:t>
            </a:r>
            <a:r>
              <a:rPr sz="1300" spc="-105" dirty="0">
                <a:latin typeface="Arial"/>
                <a:cs typeface="Arial"/>
              </a:rPr>
              <a:t>ÁREAS </a:t>
            </a:r>
            <a:r>
              <a:rPr sz="1300" spc="-135" dirty="0">
                <a:latin typeface="Arial"/>
                <a:cs typeface="Arial"/>
              </a:rPr>
              <a:t>DE</a:t>
            </a:r>
            <a:r>
              <a:rPr sz="1300" spc="-200" dirty="0">
                <a:latin typeface="Arial"/>
                <a:cs typeface="Arial"/>
              </a:rPr>
              <a:t> </a:t>
            </a:r>
            <a:r>
              <a:rPr sz="1300" spc="-60" dirty="0">
                <a:latin typeface="Arial"/>
                <a:cs typeface="Arial"/>
              </a:rPr>
              <a:t>PAGO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460" y="867610"/>
            <a:ext cx="34277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 Unicode MS"/>
                <a:cs typeface="Arial Unicode MS"/>
              </a:rPr>
              <a:t>MOBILITY </a:t>
            </a:r>
            <a:r>
              <a:rPr sz="1200" spc="-90" dirty="0">
                <a:latin typeface="Arial Unicode MS"/>
                <a:cs typeface="Arial Unicode MS"/>
              </a:rPr>
              <a:t>CITY_PROYECTO </a:t>
            </a:r>
            <a:r>
              <a:rPr sz="1200" spc="-65" dirty="0">
                <a:latin typeface="Arial Unicode MS"/>
                <a:cs typeface="Arial Unicode MS"/>
              </a:rPr>
              <a:t>BÁSICO</a:t>
            </a:r>
            <a:r>
              <a:rPr sz="1200" spc="6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Arial Unicode MS"/>
                <a:cs typeface="Arial Unicode MS"/>
              </a:rPr>
              <a:t>CONTENIDOS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2746" y="869287"/>
            <a:ext cx="770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 Unicode MS"/>
                <a:cs typeface="Arial Unicode MS"/>
              </a:rPr>
              <a:t>20/07/2020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9299" y="867610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PÁG.</a:t>
            </a:r>
            <a:r>
              <a:rPr sz="1200" u="sng" spc="-6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4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14</a:t>
            </a:r>
            <a:r>
              <a:rPr sz="1200" u="sng" spc="-13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4399" y="1080003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399" y="878302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999" y="878302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404" y="0"/>
                </a:lnTo>
              </a:path>
            </a:pathLst>
          </a:custGeom>
          <a:ln w="6350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440002" y="2088007"/>
            <a:ext cx="12242165" cy="7524115"/>
            <a:chOff x="1440002" y="2088007"/>
            <a:chExt cx="12242165" cy="7524115"/>
          </a:xfrm>
        </p:grpSpPr>
        <p:sp>
          <p:nvSpPr>
            <p:cNvPr id="9" name="object 9"/>
            <p:cNvSpPr/>
            <p:nvPr/>
          </p:nvSpPr>
          <p:spPr>
            <a:xfrm>
              <a:off x="1441996" y="2091376"/>
              <a:ext cx="12239993" cy="75206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40002" y="2088007"/>
              <a:ext cx="2843999" cy="26279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687399" y="2268747"/>
            <a:ext cx="2332355" cy="2202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 Unicode MS"/>
                <a:cs typeface="Arial Unicode MS"/>
              </a:rPr>
              <a:t>B.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2.</a:t>
            </a:r>
            <a:endParaRPr sz="1400">
              <a:latin typeface="Arial Unicode MS"/>
              <a:cs typeface="Arial Unicode MS"/>
            </a:endParaRPr>
          </a:p>
          <a:p>
            <a:pPr marL="12700">
              <a:lnSpc>
                <a:spcPts val="2070"/>
              </a:lnSpc>
            </a:pPr>
            <a:r>
              <a:rPr sz="1800" b="1" spc="15" dirty="0">
                <a:solidFill>
                  <a:srgbClr val="62AFC9"/>
                </a:solidFill>
                <a:latin typeface="Trebuchet MS"/>
                <a:cs typeface="Trebuchet MS"/>
              </a:rPr>
              <a:t>ESPACIO</a:t>
            </a:r>
            <a:r>
              <a:rPr sz="1800" b="1" spc="-130" dirty="0">
                <a:solidFill>
                  <a:srgbClr val="62AFC9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62AFC9"/>
                </a:solidFill>
                <a:latin typeface="Trebuchet MS"/>
                <a:cs typeface="Trebuchet MS"/>
              </a:rPr>
              <a:t>JUEGOS</a:t>
            </a:r>
            <a:endParaRPr sz="1800">
              <a:latin typeface="Trebuchet MS"/>
              <a:cs typeface="Trebuchet MS"/>
            </a:endParaRPr>
          </a:p>
          <a:p>
            <a:pPr marL="12700" marR="293370">
              <a:lnSpc>
                <a:spcPct val="113700"/>
              </a:lnSpc>
              <a:spcBef>
                <a:spcPts val="710"/>
              </a:spcBef>
            </a:pP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Simuladores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conducción. 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Competiciones </a:t>
            </a:r>
            <a:r>
              <a:rPr sz="1100" spc="-114" dirty="0">
                <a:solidFill>
                  <a:srgbClr val="FFFFFF"/>
                </a:solidFill>
                <a:latin typeface="Arial Unicode MS"/>
                <a:cs typeface="Arial Unicode MS"/>
              </a:rPr>
              <a:t>GT.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Videojuegos</a:t>
            </a:r>
            <a:r>
              <a:rPr sz="1100" spc="-4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 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juegos</a:t>
            </a:r>
            <a:r>
              <a:rPr sz="1100" spc="-4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75" dirty="0">
                <a:solidFill>
                  <a:srgbClr val="FFFFFF"/>
                </a:solidFill>
                <a:latin typeface="Arial Unicode MS"/>
                <a:cs typeface="Arial Unicode MS"/>
              </a:rPr>
              <a:t>VR.</a:t>
            </a:r>
            <a:endParaRPr sz="1100">
              <a:latin typeface="Arial Unicode MS"/>
              <a:cs typeface="Arial Unicode MS"/>
            </a:endParaRPr>
          </a:p>
          <a:p>
            <a:pPr marL="12700" marR="544195">
              <a:lnSpc>
                <a:spcPct val="113700"/>
              </a:lnSpc>
              <a:spcBef>
                <a:spcPts val="1130"/>
              </a:spcBef>
            </a:pP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Mesas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interactivas.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Juegos 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colaborativos. Sim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City</a:t>
            </a:r>
            <a:r>
              <a:rPr sz="1100" spc="-1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Arial Unicode MS"/>
                <a:cs typeface="Arial Unicode MS"/>
              </a:rPr>
              <a:t>3000. 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Urbanismo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</a:t>
            </a:r>
            <a:r>
              <a:rPr sz="1100" spc="-8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movilidad.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5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Plataforma </a:t>
            </a:r>
            <a:r>
              <a:rPr sz="1100" spc="-75" dirty="0">
                <a:solidFill>
                  <a:srgbClr val="FFFFFF"/>
                </a:solidFill>
                <a:latin typeface="Arial Unicode MS"/>
                <a:cs typeface="Arial Unicode MS"/>
              </a:rPr>
              <a:t>VR,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proyección</a:t>
            </a:r>
            <a:r>
              <a:rPr sz="11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inmersiva.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197359" y="9765000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37" y="0"/>
                </a:moveTo>
                <a:lnTo>
                  <a:pt x="125863" y="6124"/>
                </a:lnTo>
                <a:lnTo>
                  <a:pt x="84911" y="23407"/>
                </a:lnTo>
                <a:lnTo>
                  <a:pt x="50214" y="50214"/>
                </a:lnTo>
                <a:lnTo>
                  <a:pt x="23407" y="84911"/>
                </a:lnTo>
                <a:lnTo>
                  <a:pt x="6124" y="125863"/>
                </a:lnTo>
                <a:lnTo>
                  <a:pt x="0" y="171437"/>
                </a:lnTo>
                <a:lnTo>
                  <a:pt x="6124" y="217010"/>
                </a:lnTo>
                <a:lnTo>
                  <a:pt x="23407" y="257963"/>
                </a:lnTo>
                <a:lnTo>
                  <a:pt x="50214" y="292660"/>
                </a:lnTo>
                <a:lnTo>
                  <a:pt x="84911" y="319467"/>
                </a:lnTo>
                <a:lnTo>
                  <a:pt x="125863" y="336750"/>
                </a:lnTo>
                <a:lnTo>
                  <a:pt x="171437" y="342874"/>
                </a:lnTo>
                <a:lnTo>
                  <a:pt x="217010" y="336750"/>
                </a:lnTo>
                <a:lnTo>
                  <a:pt x="257963" y="319467"/>
                </a:lnTo>
                <a:lnTo>
                  <a:pt x="292660" y="292660"/>
                </a:lnTo>
                <a:lnTo>
                  <a:pt x="319467" y="257963"/>
                </a:lnTo>
                <a:lnTo>
                  <a:pt x="336750" y="217010"/>
                </a:lnTo>
                <a:lnTo>
                  <a:pt x="342874" y="171437"/>
                </a:lnTo>
                <a:lnTo>
                  <a:pt x="336750" y="125863"/>
                </a:lnTo>
                <a:lnTo>
                  <a:pt x="319467" y="84911"/>
                </a:lnTo>
                <a:lnTo>
                  <a:pt x="292660" y="50214"/>
                </a:lnTo>
                <a:lnTo>
                  <a:pt x="257963" y="23407"/>
                </a:lnTo>
                <a:lnTo>
                  <a:pt x="217010" y="6124"/>
                </a:lnTo>
                <a:lnTo>
                  <a:pt x="171437" y="0"/>
                </a:lnTo>
                <a:close/>
              </a:path>
            </a:pathLst>
          </a:custGeom>
          <a:solidFill>
            <a:srgbClr val="9BA1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29299" y="9688979"/>
            <a:ext cx="842010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&lt;</a:t>
            </a:r>
            <a:r>
              <a:rPr sz="1800" b="1" spc="-19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 </a:t>
            </a:r>
            <a:r>
              <a:rPr sz="1800" b="1" spc="-4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volver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41877" y="9792122"/>
            <a:ext cx="3056255" cy="21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300" spc="-75" dirty="0">
                <a:latin typeface="Arial"/>
                <a:cs typeface="Arial"/>
              </a:rPr>
              <a:t>ACCESO </a:t>
            </a:r>
            <a:r>
              <a:rPr sz="1300" spc="-114" dirty="0">
                <a:latin typeface="Arial"/>
                <a:cs typeface="Arial"/>
              </a:rPr>
              <a:t>PÚBLICO </a:t>
            </a:r>
            <a:r>
              <a:rPr sz="1300" spc="15" dirty="0">
                <a:latin typeface="Arial"/>
                <a:cs typeface="Arial"/>
              </a:rPr>
              <a:t>CON </a:t>
            </a:r>
            <a:r>
              <a:rPr sz="1300" spc="-105" dirty="0">
                <a:latin typeface="Arial"/>
                <a:cs typeface="Arial"/>
              </a:rPr>
              <a:t>ÁREAS </a:t>
            </a:r>
            <a:r>
              <a:rPr sz="1300" spc="-135" dirty="0">
                <a:latin typeface="Arial"/>
                <a:cs typeface="Arial"/>
              </a:rPr>
              <a:t>DE</a:t>
            </a:r>
            <a:r>
              <a:rPr sz="1300" spc="-200" dirty="0">
                <a:latin typeface="Arial"/>
                <a:cs typeface="Arial"/>
              </a:rPr>
              <a:t> </a:t>
            </a:r>
            <a:r>
              <a:rPr sz="1300" spc="-60" dirty="0">
                <a:latin typeface="Arial"/>
                <a:cs typeface="Arial"/>
              </a:rPr>
              <a:t>PAGO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460" y="867610"/>
            <a:ext cx="34277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 Unicode MS"/>
                <a:cs typeface="Arial Unicode MS"/>
              </a:rPr>
              <a:t>MOBILITY </a:t>
            </a:r>
            <a:r>
              <a:rPr sz="1200" spc="-90" dirty="0">
                <a:latin typeface="Arial Unicode MS"/>
                <a:cs typeface="Arial Unicode MS"/>
              </a:rPr>
              <a:t>CITY_PROYECTO </a:t>
            </a:r>
            <a:r>
              <a:rPr sz="1200" spc="-65" dirty="0">
                <a:latin typeface="Arial Unicode MS"/>
                <a:cs typeface="Arial Unicode MS"/>
              </a:rPr>
              <a:t>BÁSICO</a:t>
            </a:r>
            <a:r>
              <a:rPr sz="1200" spc="6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Arial Unicode MS"/>
                <a:cs typeface="Arial Unicode MS"/>
              </a:rPr>
              <a:t>CONTENIDOS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2746" y="869287"/>
            <a:ext cx="770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 Unicode MS"/>
                <a:cs typeface="Arial Unicode MS"/>
              </a:rPr>
              <a:t>20/07/2020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9299" y="867610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PÁG.</a:t>
            </a:r>
            <a:r>
              <a:rPr sz="1200" u="sng" spc="-6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4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15</a:t>
            </a:r>
            <a:r>
              <a:rPr sz="1200" u="sng" spc="-13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4399" y="1080003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399" y="878302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999" y="878302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404" y="0"/>
                </a:lnTo>
              </a:path>
            </a:pathLst>
          </a:custGeom>
          <a:ln w="6350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440002" y="2078329"/>
            <a:ext cx="12240260" cy="7534275"/>
            <a:chOff x="1440002" y="2078329"/>
            <a:chExt cx="12240260" cy="7534275"/>
          </a:xfrm>
        </p:grpSpPr>
        <p:sp>
          <p:nvSpPr>
            <p:cNvPr id="9" name="object 9"/>
            <p:cNvSpPr/>
            <p:nvPr/>
          </p:nvSpPr>
          <p:spPr>
            <a:xfrm>
              <a:off x="3151013" y="2078329"/>
              <a:ext cx="10528981" cy="75336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40002" y="2088007"/>
              <a:ext cx="2843999" cy="20159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687399" y="2268747"/>
            <a:ext cx="2196465" cy="1533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 Unicode MS"/>
                <a:cs typeface="Arial Unicode MS"/>
              </a:rPr>
              <a:t>B.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2.</a:t>
            </a:r>
            <a:endParaRPr sz="1400">
              <a:latin typeface="Arial Unicode MS"/>
              <a:cs typeface="Arial Unicode MS"/>
            </a:endParaRPr>
          </a:p>
          <a:p>
            <a:pPr marL="12700">
              <a:lnSpc>
                <a:spcPts val="2070"/>
              </a:lnSpc>
            </a:pPr>
            <a:r>
              <a:rPr sz="1800" b="1" spc="-10" dirty="0">
                <a:solidFill>
                  <a:srgbClr val="62AFC9"/>
                </a:solidFill>
                <a:latin typeface="Trebuchet MS"/>
                <a:cs typeface="Trebuchet MS"/>
              </a:rPr>
              <a:t>HOLOGRAMA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13700"/>
              </a:lnSpc>
              <a:spcBef>
                <a:spcPts val="710"/>
              </a:spcBef>
            </a:pP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Proyección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holográfica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sobre </a:t>
            </a:r>
            <a:r>
              <a:rPr sz="1100" spc="20" dirty="0">
                <a:solidFill>
                  <a:srgbClr val="FFFFFF"/>
                </a:solidFill>
                <a:latin typeface="Arial Unicode MS"/>
                <a:cs typeface="Arial Unicode MS"/>
              </a:rPr>
              <a:t>la 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arquitectura del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puente,</a:t>
            </a:r>
            <a:r>
              <a:rPr sz="1100" spc="-11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elementos 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en </a:t>
            </a:r>
            <a:r>
              <a:rPr sz="1100" spc="-40" dirty="0">
                <a:solidFill>
                  <a:srgbClr val="FFFFFF"/>
                </a:solidFill>
                <a:latin typeface="Arial Unicode MS"/>
                <a:cs typeface="Arial Unicode MS"/>
              </a:rPr>
              <a:t>3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dimensiones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en</a:t>
            </a:r>
            <a:r>
              <a:rPr sz="1100" spc="-114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movimiento. 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Programa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sobre </a:t>
            </a:r>
            <a:r>
              <a:rPr sz="1100" spc="20" dirty="0">
                <a:solidFill>
                  <a:srgbClr val="FFFFFF"/>
                </a:solidFill>
                <a:latin typeface="Arial Unicode MS"/>
                <a:cs typeface="Arial Unicode MS"/>
              </a:rPr>
              <a:t>la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movilidad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en </a:t>
            </a:r>
            <a:r>
              <a:rPr sz="1100" spc="25" dirty="0">
                <a:solidFill>
                  <a:srgbClr val="FFFFFF"/>
                </a:solidFill>
                <a:latin typeface="Arial Unicode MS"/>
                <a:cs typeface="Arial Unicode MS"/>
              </a:rPr>
              <a:t>el 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mundo.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Sonido</a:t>
            </a:r>
            <a:r>
              <a:rPr sz="1100" spc="-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envolvente.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197359" y="9765000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37" y="0"/>
                </a:moveTo>
                <a:lnTo>
                  <a:pt x="125863" y="6124"/>
                </a:lnTo>
                <a:lnTo>
                  <a:pt x="84911" y="23407"/>
                </a:lnTo>
                <a:lnTo>
                  <a:pt x="50214" y="50214"/>
                </a:lnTo>
                <a:lnTo>
                  <a:pt x="23407" y="84911"/>
                </a:lnTo>
                <a:lnTo>
                  <a:pt x="6124" y="125863"/>
                </a:lnTo>
                <a:lnTo>
                  <a:pt x="0" y="171437"/>
                </a:lnTo>
                <a:lnTo>
                  <a:pt x="6124" y="217010"/>
                </a:lnTo>
                <a:lnTo>
                  <a:pt x="23407" y="257963"/>
                </a:lnTo>
                <a:lnTo>
                  <a:pt x="50214" y="292660"/>
                </a:lnTo>
                <a:lnTo>
                  <a:pt x="84911" y="319467"/>
                </a:lnTo>
                <a:lnTo>
                  <a:pt x="125863" y="336750"/>
                </a:lnTo>
                <a:lnTo>
                  <a:pt x="171437" y="342874"/>
                </a:lnTo>
                <a:lnTo>
                  <a:pt x="217010" y="336750"/>
                </a:lnTo>
                <a:lnTo>
                  <a:pt x="257963" y="319467"/>
                </a:lnTo>
                <a:lnTo>
                  <a:pt x="292660" y="292660"/>
                </a:lnTo>
                <a:lnTo>
                  <a:pt x="319467" y="257963"/>
                </a:lnTo>
                <a:lnTo>
                  <a:pt x="336750" y="217010"/>
                </a:lnTo>
                <a:lnTo>
                  <a:pt x="342874" y="171437"/>
                </a:lnTo>
                <a:lnTo>
                  <a:pt x="336750" y="125863"/>
                </a:lnTo>
                <a:lnTo>
                  <a:pt x="319467" y="84911"/>
                </a:lnTo>
                <a:lnTo>
                  <a:pt x="292660" y="50214"/>
                </a:lnTo>
                <a:lnTo>
                  <a:pt x="257963" y="23407"/>
                </a:lnTo>
                <a:lnTo>
                  <a:pt x="217010" y="6124"/>
                </a:lnTo>
                <a:lnTo>
                  <a:pt x="171437" y="0"/>
                </a:lnTo>
                <a:close/>
              </a:path>
            </a:pathLst>
          </a:custGeom>
          <a:solidFill>
            <a:srgbClr val="9BA1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29299" y="9688979"/>
            <a:ext cx="842010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&lt;</a:t>
            </a:r>
            <a:r>
              <a:rPr sz="1800" b="1" spc="-19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 </a:t>
            </a:r>
            <a:r>
              <a:rPr sz="1800" b="1" spc="-4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volver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41877" y="9792122"/>
            <a:ext cx="3056255" cy="21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300" spc="-75" dirty="0">
                <a:latin typeface="Arial"/>
                <a:cs typeface="Arial"/>
              </a:rPr>
              <a:t>ACCESO </a:t>
            </a:r>
            <a:r>
              <a:rPr sz="1300" spc="-114" dirty="0">
                <a:latin typeface="Arial"/>
                <a:cs typeface="Arial"/>
              </a:rPr>
              <a:t>PÚBLICO </a:t>
            </a:r>
            <a:r>
              <a:rPr sz="1300" spc="15" dirty="0">
                <a:latin typeface="Arial"/>
                <a:cs typeface="Arial"/>
              </a:rPr>
              <a:t>CON </a:t>
            </a:r>
            <a:r>
              <a:rPr sz="1300" spc="-105" dirty="0">
                <a:latin typeface="Arial"/>
                <a:cs typeface="Arial"/>
              </a:rPr>
              <a:t>ÁREAS </a:t>
            </a:r>
            <a:r>
              <a:rPr sz="1300" spc="-135" dirty="0">
                <a:latin typeface="Arial"/>
                <a:cs typeface="Arial"/>
              </a:rPr>
              <a:t>DE</a:t>
            </a:r>
            <a:r>
              <a:rPr sz="1300" spc="-200" dirty="0">
                <a:latin typeface="Arial"/>
                <a:cs typeface="Arial"/>
              </a:rPr>
              <a:t> </a:t>
            </a:r>
            <a:r>
              <a:rPr sz="1300" spc="-60" dirty="0">
                <a:latin typeface="Arial"/>
                <a:cs typeface="Arial"/>
              </a:rPr>
              <a:t>PAGO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460" y="867610"/>
            <a:ext cx="34277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 Unicode MS"/>
                <a:cs typeface="Arial Unicode MS"/>
              </a:rPr>
              <a:t>MOBILITY </a:t>
            </a:r>
            <a:r>
              <a:rPr sz="1200" spc="-90" dirty="0">
                <a:latin typeface="Arial Unicode MS"/>
                <a:cs typeface="Arial Unicode MS"/>
              </a:rPr>
              <a:t>CITY_PROYECTO </a:t>
            </a:r>
            <a:r>
              <a:rPr sz="1200" spc="-65" dirty="0">
                <a:latin typeface="Arial Unicode MS"/>
                <a:cs typeface="Arial Unicode MS"/>
              </a:rPr>
              <a:t>BÁSICO</a:t>
            </a:r>
            <a:r>
              <a:rPr sz="1200" spc="6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Arial Unicode MS"/>
                <a:cs typeface="Arial Unicode MS"/>
              </a:rPr>
              <a:t>CONTENIDOS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2746" y="869287"/>
            <a:ext cx="770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 Unicode MS"/>
                <a:cs typeface="Arial Unicode MS"/>
              </a:rPr>
              <a:t>20/07/2020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9299" y="867610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PÁG.</a:t>
            </a:r>
            <a:r>
              <a:rPr sz="1200" u="sng" spc="-6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4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16</a:t>
            </a:r>
            <a:r>
              <a:rPr sz="1200" u="sng" spc="-13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4399" y="1080003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399" y="878302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999" y="878302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404" y="0"/>
                </a:lnTo>
              </a:path>
            </a:pathLst>
          </a:custGeom>
          <a:ln w="6350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441996" y="1443368"/>
            <a:ext cx="12240260" cy="8168640"/>
            <a:chOff x="1441996" y="1443368"/>
            <a:chExt cx="12240260" cy="8168640"/>
          </a:xfrm>
        </p:grpSpPr>
        <p:sp>
          <p:nvSpPr>
            <p:cNvPr id="9" name="object 9"/>
            <p:cNvSpPr/>
            <p:nvPr/>
          </p:nvSpPr>
          <p:spPr>
            <a:xfrm>
              <a:off x="1441996" y="1443380"/>
              <a:ext cx="12239993" cy="81686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38001" y="1443368"/>
              <a:ext cx="2843999" cy="28260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085399" y="1624121"/>
            <a:ext cx="2294890" cy="2252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 Unicode MS"/>
                <a:cs typeface="Arial Unicode MS"/>
              </a:rPr>
              <a:t>B.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3.</a:t>
            </a:r>
            <a:endParaRPr sz="1400">
              <a:latin typeface="Arial Unicode MS"/>
              <a:cs typeface="Arial Unicode MS"/>
            </a:endParaRPr>
          </a:p>
          <a:p>
            <a:pPr marL="12700" marR="650875">
              <a:lnSpc>
                <a:spcPts val="1900"/>
              </a:lnSpc>
              <a:spcBef>
                <a:spcPts val="190"/>
              </a:spcBef>
            </a:pPr>
            <a:r>
              <a:rPr sz="1800" b="1" spc="15" dirty="0">
                <a:solidFill>
                  <a:srgbClr val="62AFC9"/>
                </a:solidFill>
                <a:latin typeface="Trebuchet MS"/>
                <a:cs typeface="Trebuchet MS"/>
              </a:rPr>
              <a:t>ESPACIO  </a:t>
            </a:r>
            <a:r>
              <a:rPr sz="1800" b="1" spc="50" dirty="0">
                <a:solidFill>
                  <a:srgbClr val="62AFC9"/>
                </a:solidFill>
                <a:latin typeface="Trebuchet MS"/>
                <a:cs typeface="Trebuchet MS"/>
              </a:rPr>
              <a:t>MU</a:t>
            </a:r>
            <a:r>
              <a:rPr sz="1800" b="1" spc="-105" dirty="0">
                <a:solidFill>
                  <a:srgbClr val="62AFC9"/>
                </a:solidFill>
                <a:latin typeface="Trebuchet MS"/>
                <a:cs typeface="Trebuchet MS"/>
              </a:rPr>
              <a:t>L</a:t>
            </a:r>
            <a:r>
              <a:rPr sz="1800" b="1" spc="5" dirty="0">
                <a:solidFill>
                  <a:srgbClr val="62AFC9"/>
                </a:solidFill>
                <a:latin typeface="Trebuchet MS"/>
                <a:cs typeface="Trebuchet MS"/>
              </a:rPr>
              <a:t>TIFUNCIÓN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13700"/>
              </a:lnSpc>
              <a:spcBef>
                <a:spcPts val="690"/>
              </a:spcBef>
            </a:pPr>
            <a:r>
              <a:rPr sz="1100" spc="-30" dirty="0">
                <a:solidFill>
                  <a:srgbClr val="FFFFFF"/>
                </a:solidFill>
                <a:latin typeface="Arial Unicode MS"/>
                <a:cs typeface="Arial Unicode MS"/>
              </a:rPr>
              <a:t>Escape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room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movilidad. </a:t>
            </a:r>
            <a:r>
              <a:rPr sz="1100" spc="-40" dirty="0">
                <a:solidFill>
                  <a:srgbClr val="FFFFFF"/>
                </a:solidFill>
                <a:latin typeface="Arial Unicode MS"/>
                <a:cs typeface="Arial Unicode MS"/>
              </a:rPr>
              <a:t>10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retos  </a:t>
            </a:r>
            <a:r>
              <a:rPr sz="1100" spc="15" dirty="0">
                <a:solidFill>
                  <a:srgbClr val="FFFFFF"/>
                </a:solidFill>
                <a:latin typeface="Arial Unicode MS"/>
                <a:cs typeface="Arial Unicode MS"/>
              </a:rPr>
              <a:t>plataforma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web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dispositivos</a:t>
            </a:r>
            <a:r>
              <a:rPr sz="1100" spc="-10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móviles.  Clasificaciones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</a:t>
            </a:r>
            <a:r>
              <a:rPr sz="11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competiciones.</a:t>
            </a:r>
            <a:endParaRPr sz="1100">
              <a:latin typeface="Arial Unicode MS"/>
              <a:cs typeface="Arial Unicode MS"/>
            </a:endParaRPr>
          </a:p>
          <a:p>
            <a:pPr marL="12700" marR="167640">
              <a:lnSpc>
                <a:spcPct val="113700"/>
              </a:lnSpc>
              <a:spcBef>
                <a:spcPts val="1130"/>
              </a:spcBef>
            </a:pP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Mesas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información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gráfica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con</a:t>
            </a:r>
            <a:r>
              <a:rPr sz="1100" spc="-1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110" dirty="0">
                <a:solidFill>
                  <a:srgbClr val="FFFFFF"/>
                </a:solidFill>
                <a:latin typeface="Arial Unicode MS"/>
                <a:cs typeface="Arial Unicode MS"/>
              </a:rPr>
              <a:t>QR 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descarga.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5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Eventos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 </a:t>
            </a:r>
            <a:r>
              <a:rPr sz="1100" spc="15" dirty="0">
                <a:solidFill>
                  <a:srgbClr val="FFFFFF"/>
                </a:solidFill>
                <a:latin typeface="Arial Unicode MS"/>
                <a:cs typeface="Arial Unicode MS"/>
              </a:rPr>
              <a:t>talleres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didácticos.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197359" y="9765000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37" y="0"/>
                </a:moveTo>
                <a:lnTo>
                  <a:pt x="125863" y="6124"/>
                </a:lnTo>
                <a:lnTo>
                  <a:pt x="84911" y="23407"/>
                </a:lnTo>
                <a:lnTo>
                  <a:pt x="50214" y="50214"/>
                </a:lnTo>
                <a:lnTo>
                  <a:pt x="23407" y="84911"/>
                </a:lnTo>
                <a:lnTo>
                  <a:pt x="6124" y="125863"/>
                </a:lnTo>
                <a:lnTo>
                  <a:pt x="0" y="171437"/>
                </a:lnTo>
                <a:lnTo>
                  <a:pt x="6124" y="217010"/>
                </a:lnTo>
                <a:lnTo>
                  <a:pt x="23407" y="257963"/>
                </a:lnTo>
                <a:lnTo>
                  <a:pt x="50214" y="292660"/>
                </a:lnTo>
                <a:lnTo>
                  <a:pt x="84911" y="319467"/>
                </a:lnTo>
                <a:lnTo>
                  <a:pt x="125863" y="336750"/>
                </a:lnTo>
                <a:lnTo>
                  <a:pt x="171437" y="342874"/>
                </a:lnTo>
                <a:lnTo>
                  <a:pt x="217010" y="336750"/>
                </a:lnTo>
                <a:lnTo>
                  <a:pt x="257963" y="319467"/>
                </a:lnTo>
                <a:lnTo>
                  <a:pt x="292660" y="292660"/>
                </a:lnTo>
                <a:lnTo>
                  <a:pt x="319467" y="257963"/>
                </a:lnTo>
                <a:lnTo>
                  <a:pt x="336750" y="217010"/>
                </a:lnTo>
                <a:lnTo>
                  <a:pt x="342874" y="171437"/>
                </a:lnTo>
                <a:lnTo>
                  <a:pt x="336750" y="125863"/>
                </a:lnTo>
                <a:lnTo>
                  <a:pt x="319467" y="84911"/>
                </a:lnTo>
                <a:lnTo>
                  <a:pt x="292660" y="50214"/>
                </a:lnTo>
                <a:lnTo>
                  <a:pt x="257963" y="23407"/>
                </a:lnTo>
                <a:lnTo>
                  <a:pt x="217010" y="6124"/>
                </a:lnTo>
                <a:lnTo>
                  <a:pt x="171437" y="0"/>
                </a:lnTo>
                <a:close/>
              </a:path>
            </a:pathLst>
          </a:custGeom>
          <a:solidFill>
            <a:srgbClr val="9BA1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29299" y="9688979"/>
            <a:ext cx="842010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&lt;</a:t>
            </a:r>
            <a:r>
              <a:rPr sz="1800" b="1" spc="-19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 </a:t>
            </a:r>
            <a:r>
              <a:rPr sz="1800" b="1" spc="-4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volver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41877" y="9792122"/>
            <a:ext cx="3056255" cy="21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300" spc="-75" dirty="0">
                <a:latin typeface="Arial"/>
                <a:cs typeface="Arial"/>
              </a:rPr>
              <a:t>ACCESO </a:t>
            </a:r>
            <a:r>
              <a:rPr sz="1300" spc="-114" dirty="0">
                <a:latin typeface="Arial"/>
                <a:cs typeface="Arial"/>
              </a:rPr>
              <a:t>PÚBLICO </a:t>
            </a:r>
            <a:r>
              <a:rPr sz="1300" spc="15" dirty="0">
                <a:latin typeface="Arial"/>
                <a:cs typeface="Arial"/>
              </a:rPr>
              <a:t>CON </a:t>
            </a:r>
            <a:r>
              <a:rPr sz="1300" spc="-105" dirty="0">
                <a:latin typeface="Arial"/>
                <a:cs typeface="Arial"/>
              </a:rPr>
              <a:t>ÁREAS </a:t>
            </a:r>
            <a:r>
              <a:rPr sz="1300" spc="-135" dirty="0">
                <a:latin typeface="Arial"/>
                <a:cs typeface="Arial"/>
              </a:rPr>
              <a:t>DE</a:t>
            </a:r>
            <a:r>
              <a:rPr sz="1300" spc="-200" dirty="0">
                <a:latin typeface="Arial"/>
                <a:cs typeface="Arial"/>
              </a:rPr>
              <a:t> </a:t>
            </a:r>
            <a:r>
              <a:rPr sz="1300" spc="-60" dirty="0">
                <a:latin typeface="Arial"/>
                <a:cs typeface="Arial"/>
              </a:rPr>
              <a:t>PAGO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98"/>
            <a:ext cx="15153715" cy="10692002"/>
            <a:chOff x="0" y="77598"/>
            <a:chExt cx="15153715" cy="10692002"/>
          </a:xfrm>
        </p:grpSpPr>
        <p:sp>
          <p:nvSpPr>
            <p:cNvPr id="3" name="object 3"/>
            <p:cNvSpPr/>
            <p:nvPr/>
          </p:nvSpPr>
          <p:spPr>
            <a:xfrm>
              <a:off x="33731" y="77598"/>
              <a:ext cx="15119984" cy="1069200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905004"/>
              <a:ext cx="6839992" cy="3911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686345" y="5739726"/>
              <a:ext cx="2789555" cy="1604645"/>
            </a:xfrm>
            <a:custGeom>
              <a:avLst/>
              <a:gdLst/>
              <a:ahLst/>
              <a:cxnLst/>
              <a:rect l="l" t="t" r="r" b="b"/>
              <a:pathLst>
                <a:path w="2789554" h="1604645">
                  <a:moveTo>
                    <a:pt x="339915" y="1326210"/>
                  </a:moveTo>
                  <a:lnTo>
                    <a:pt x="270179" y="1326210"/>
                  </a:lnTo>
                  <a:lnTo>
                    <a:pt x="189814" y="1470050"/>
                  </a:lnTo>
                  <a:lnTo>
                    <a:pt x="157734" y="1326210"/>
                  </a:lnTo>
                  <a:lnTo>
                    <a:pt x="88861" y="1326210"/>
                  </a:lnTo>
                  <a:lnTo>
                    <a:pt x="647" y="1595399"/>
                  </a:lnTo>
                  <a:lnTo>
                    <a:pt x="70205" y="1595399"/>
                  </a:lnTo>
                  <a:lnTo>
                    <a:pt x="117449" y="1440408"/>
                  </a:lnTo>
                  <a:lnTo>
                    <a:pt x="118160" y="1440408"/>
                  </a:lnTo>
                  <a:lnTo>
                    <a:pt x="155282" y="1595399"/>
                  </a:lnTo>
                  <a:lnTo>
                    <a:pt x="183007" y="1595399"/>
                  </a:lnTo>
                  <a:lnTo>
                    <a:pt x="272275" y="1440408"/>
                  </a:lnTo>
                  <a:lnTo>
                    <a:pt x="273138" y="1440408"/>
                  </a:lnTo>
                  <a:lnTo>
                    <a:pt x="268084" y="1595399"/>
                  </a:lnTo>
                  <a:lnTo>
                    <a:pt x="337997" y="1595399"/>
                  </a:lnTo>
                  <a:lnTo>
                    <a:pt x="339915" y="1326210"/>
                  </a:lnTo>
                  <a:close/>
                </a:path>
                <a:path w="2789554" h="1604645">
                  <a:moveTo>
                    <a:pt x="693572" y="1434642"/>
                  </a:moveTo>
                  <a:lnTo>
                    <a:pt x="683564" y="1387233"/>
                  </a:lnTo>
                  <a:lnTo>
                    <a:pt x="655739" y="1349743"/>
                  </a:lnTo>
                  <a:lnTo>
                    <a:pt x="619823" y="1327886"/>
                  </a:lnTo>
                  <a:lnTo>
                    <a:pt x="619823" y="1446860"/>
                  </a:lnTo>
                  <a:lnTo>
                    <a:pt x="619823" y="1449527"/>
                  </a:lnTo>
                  <a:lnTo>
                    <a:pt x="608215" y="1487449"/>
                  </a:lnTo>
                  <a:lnTo>
                    <a:pt x="579081" y="1520266"/>
                  </a:lnTo>
                  <a:lnTo>
                    <a:pt x="540461" y="1535798"/>
                  </a:lnTo>
                  <a:lnTo>
                    <a:pt x="530199" y="1536458"/>
                  </a:lnTo>
                  <a:lnTo>
                    <a:pt x="516712" y="1535303"/>
                  </a:lnTo>
                  <a:lnTo>
                    <a:pt x="476021" y="1508086"/>
                  </a:lnTo>
                  <a:lnTo>
                    <a:pt x="465874" y="1465859"/>
                  </a:lnTo>
                  <a:lnTo>
                    <a:pt x="466217" y="1461084"/>
                  </a:lnTo>
                  <a:lnTo>
                    <a:pt x="482600" y="1421396"/>
                  </a:lnTo>
                  <a:lnTo>
                    <a:pt x="514515" y="1395069"/>
                  </a:lnTo>
                  <a:lnTo>
                    <a:pt x="554088" y="1385138"/>
                  </a:lnTo>
                  <a:lnTo>
                    <a:pt x="563181" y="1385658"/>
                  </a:lnTo>
                  <a:lnTo>
                    <a:pt x="601103" y="1403337"/>
                  </a:lnTo>
                  <a:lnTo>
                    <a:pt x="619277" y="1438719"/>
                  </a:lnTo>
                  <a:lnTo>
                    <a:pt x="619823" y="1446860"/>
                  </a:lnTo>
                  <a:lnTo>
                    <a:pt x="619823" y="1327886"/>
                  </a:lnTo>
                  <a:lnTo>
                    <a:pt x="577761" y="1317840"/>
                  </a:lnTo>
                  <a:lnTo>
                    <a:pt x="564718" y="1317320"/>
                  </a:lnTo>
                  <a:lnTo>
                    <a:pt x="550202" y="1317955"/>
                  </a:lnTo>
                  <a:lnTo>
                    <a:pt x="507276" y="1327429"/>
                  </a:lnTo>
                  <a:lnTo>
                    <a:pt x="467233" y="1347406"/>
                  </a:lnTo>
                  <a:lnTo>
                    <a:pt x="432981" y="1376527"/>
                  </a:lnTo>
                  <a:lnTo>
                    <a:pt x="407631" y="1413205"/>
                  </a:lnTo>
                  <a:lnTo>
                    <a:pt x="394042" y="1455750"/>
                  </a:lnTo>
                  <a:lnTo>
                    <a:pt x="391998" y="1484287"/>
                  </a:lnTo>
                  <a:lnTo>
                    <a:pt x="392506" y="1496098"/>
                  </a:lnTo>
                  <a:lnTo>
                    <a:pt x="405904" y="1543126"/>
                  </a:lnTo>
                  <a:lnTo>
                    <a:pt x="435698" y="1578495"/>
                  </a:lnTo>
                  <a:lnTo>
                    <a:pt x="479806" y="1599425"/>
                  </a:lnTo>
                  <a:lnTo>
                    <a:pt x="519391" y="1604289"/>
                  </a:lnTo>
                  <a:lnTo>
                    <a:pt x="535305" y="1603603"/>
                  </a:lnTo>
                  <a:lnTo>
                    <a:pt x="580593" y="1593380"/>
                  </a:lnTo>
                  <a:lnTo>
                    <a:pt x="620852" y="1571942"/>
                  </a:lnTo>
                  <a:lnTo>
                    <a:pt x="654189" y="1540738"/>
                  </a:lnTo>
                  <a:lnTo>
                    <a:pt x="678370" y="1501330"/>
                  </a:lnTo>
                  <a:lnTo>
                    <a:pt x="691807" y="1455750"/>
                  </a:lnTo>
                  <a:lnTo>
                    <a:pt x="693559" y="1440967"/>
                  </a:lnTo>
                  <a:lnTo>
                    <a:pt x="693572" y="1434642"/>
                  </a:lnTo>
                  <a:close/>
                </a:path>
                <a:path w="2789554" h="1604645">
                  <a:moveTo>
                    <a:pt x="938580" y="1503337"/>
                  </a:moveTo>
                  <a:lnTo>
                    <a:pt x="913079" y="1457350"/>
                  </a:lnTo>
                  <a:lnTo>
                    <a:pt x="893254" y="1451914"/>
                  </a:lnTo>
                  <a:lnTo>
                    <a:pt x="893254" y="1451216"/>
                  </a:lnTo>
                  <a:lnTo>
                    <a:pt x="907796" y="1442021"/>
                  </a:lnTo>
                  <a:lnTo>
                    <a:pt x="917092" y="1431861"/>
                  </a:lnTo>
                  <a:lnTo>
                    <a:pt x="919010" y="1429766"/>
                  </a:lnTo>
                  <a:lnTo>
                    <a:pt x="926884" y="1414462"/>
                  </a:lnTo>
                  <a:lnTo>
                    <a:pt x="931430" y="1396123"/>
                  </a:lnTo>
                  <a:lnTo>
                    <a:pt x="932484" y="1391246"/>
                  </a:lnTo>
                  <a:lnTo>
                    <a:pt x="932992" y="1385887"/>
                  </a:lnTo>
                  <a:lnTo>
                    <a:pt x="932929" y="1379740"/>
                  </a:lnTo>
                  <a:lnTo>
                    <a:pt x="928585" y="1356512"/>
                  </a:lnTo>
                  <a:lnTo>
                    <a:pt x="915390" y="1339672"/>
                  </a:lnTo>
                  <a:lnTo>
                    <a:pt x="893381" y="1329575"/>
                  </a:lnTo>
                  <a:lnTo>
                    <a:pt x="868324" y="1326845"/>
                  </a:lnTo>
                  <a:lnTo>
                    <a:pt x="868324" y="1497406"/>
                  </a:lnTo>
                  <a:lnTo>
                    <a:pt x="868210" y="1509280"/>
                  </a:lnTo>
                  <a:lnTo>
                    <a:pt x="840435" y="1538973"/>
                  </a:lnTo>
                  <a:lnTo>
                    <a:pt x="807656" y="1541868"/>
                  </a:lnTo>
                  <a:lnTo>
                    <a:pt x="798753" y="1541868"/>
                  </a:lnTo>
                  <a:lnTo>
                    <a:pt x="807656" y="1483982"/>
                  </a:lnTo>
                  <a:lnTo>
                    <a:pt x="826833" y="1483982"/>
                  </a:lnTo>
                  <a:lnTo>
                    <a:pt x="864628" y="1491259"/>
                  </a:lnTo>
                  <a:lnTo>
                    <a:pt x="868324" y="1497406"/>
                  </a:lnTo>
                  <a:lnTo>
                    <a:pt x="868324" y="1326845"/>
                  </a:lnTo>
                  <a:lnTo>
                    <a:pt x="865886" y="1326578"/>
                  </a:lnTo>
                  <a:lnTo>
                    <a:pt x="865886" y="1394612"/>
                  </a:lnTo>
                  <a:lnTo>
                    <a:pt x="865886" y="1405890"/>
                  </a:lnTo>
                  <a:lnTo>
                    <a:pt x="832129" y="1431531"/>
                  </a:lnTo>
                  <a:lnTo>
                    <a:pt x="824039" y="1431861"/>
                  </a:lnTo>
                  <a:lnTo>
                    <a:pt x="816190" y="1431861"/>
                  </a:lnTo>
                  <a:lnTo>
                    <a:pt x="824382" y="1379740"/>
                  </a:lnTo>
                  <a:lnTo>
                    <a:pt x="829437" y="1379740"/>
                  </a:lnTo>
                  <a:lnTo>
                    <a:pt x="865886" y="1394612"/>
                  </a:lnTo>
                  <a:lnTo>
                    <a:pt x="865886" y="1326578"/>
                  </a:lnTo>
                  <a:lnTo>
                    <a:pt x="862571" y="1326210"/>
                  </a:lnTo>
                  <a:lnTo>
                    <a:pt x="762673" y="1326210"/>
                  </a:lnTo>
                  <a:lnTo>
                    <a:pt x="720128" y="1595399"/>
                  </a:lnTo>
                  <a:lnTo>
                    <a:pt x="828052" y="1595399"/>
                  </a:lnTo>
                  <a:lnTo>
                    <a:pt x="866965" y="1590929"/>
                  </a:lnTo>
                  <a:lnTo>
                    <a:pt x="914196" y="1567256"/>
                  </a:lnTo>
                  <a:lnTo>
                    <a:pt x="937183" y="1520431"/>
                  </a:lnTo>
                  <a:lnTo>
                    <a:pt x="938479" y="1510499"/>
                  </a:lnTo>
                  <a:lnTo>
                    <a:pt x="938580" y="1503337"/>
                  </a:lnTo>
                  <a:close/>
                </a:path>
                <a:path w="2789554" h="1604645">
                  <a:moveTo>
                    <a:pt x="1092073" y="1326210"/>
                  </a:moveTo>
                  <a:lnTo>
                    <a:pt x="1022159" y="1326210"/>
                  </a:lnTo>
                  <a:lnTo>
                    <a:pt x="979614" y="1595399"/>
                  </a:lnTo>
                  <a:lnTo>
                    <a:pt x="1049528" y="1595399"/>
                  </a:lnTo>
                  <a:lnTo>
                    <a:pt x="1092073" y="1326210"/>
                  </a:lnTo>
                  <a:close/>
                </a:path>
                <a:path w="2789554" h="1604645">
                  <a:moveTo>
                    <a:pt x="1276413" y="1536128"/>
                  </a:moveTo>
                  <a:lnTo>
                    <a:pt x="1192555" y="1536128"/>
                  </a:lnTo>
                  <a:lnTo>
                    <a:pt x="1225677" y="1326210"/>
                  </a:lnTo>
                  <a:lnTo>
                    <a:pt x="1155776" y="1326210"/>
                  </a:lnTo>
                  <a:lnTo>
                    <a:pt x="1113231" y="1595399"/>
                  </a:lnTo>
                  <a:lnTo>
                    <a:pt x="1267180" y="1595399"/>
                  </a:lnTo>
                  <a:lnTo>
                    <a:pt x="1276413" y="1536128"/>
                  </a:lnTo>
                  <a:close/>
                </a:path>
                <a:path w="2789554" h="1604645">
                  <a:moveTo>
                    <a:pt x="1420317" y="1326210"/>
                  </a:moveTo>
                  <a:lnTo>
                    <a:pt x="1350403" y="1326210"/>
                  </a:lnTo>
                  <a:lnTo>
                    <a:pt x="1307858" y="1595399"/>
                  </a:lnTo>
                  <a:lnTo>
                    <a:pt x="1377772" y="1595399"/>
                  </a:lnTo>
                  <a:lnTo>
                    <a:pt x="1420317" y="1326210"/>
                  </a:lnTo>
                  <a:close/>
                </a:path>
                <a:path w="2789554" h="1604645">
                  <a:moveTo>
                    <a:pt x="1648955" y="1326210"/>
                  </a:moveTo>
                  <a:lnTo>
                    <a:pt x="1463281" y="1326210"/>
                  </a:lnTo>
                  <a:lnTo>
                    <a:pt x="1454035" y="1385481"/>
                  </a:lnTo>
                  <a:lnTo>
                    <a:pt x="1511922" y="1385481"/>
                  </a:lnTo>
                  <a:lnTo>
                    <a:pt x="1478622" y="1595399"/>
                  </a:lnTo>
                  <a:lnTo>
                    <a:pt x="1548536" y="1595399"/>
                  </a:lnTo>
                  <a:lnTo>
                    <a:pt x="1581835" y="1385481"/>
                  </a:lnTo>
                  <a:lnTo>
                    <a:pt x="1639709" y="1385481"/>
                  </a:lnTo>
                  <a:lnTo>
                    <a:pt x="1648955" y="1326210"/>
                  </a:lnTo>
                  <a:close/>
                </a:path>
                <a:path w="2789554" h="1604645">
                  <a:moveTo>
                    <a:pt x="1931111" y="1326197"/>
                  </a:moveTo>
                  <a:lnTo>
                    <a:pt x="1847253" y="1326197"/>
                  </a:lnTo>
                  <a:lnTo>
                    <a:pt x="1785353" y="1399425"/>
                  </a:lnTo>
                  <a:lnTo>
                    <a:pt x="1746478" y="1326197"/>
                  </a:lnTo>
                  <a:lnTo>
                    <a:pt x="1662620" y="1326197"/>
                  </a:lnTo>
                  <a:lnTo>
                    <a:pt x="1739684" y="1466202"/>
                  </a:lnTo>
                  <a:lnTo>
                    <a:pt x="1719287" y="1595386"/>
                  </a:lnTo>
                  <a:lnTo>
                    <a:pt x="1789366" y="1595386"/>
                  </a:lnTo>
                  <a:lnTo>
                    <a:pt x="1809762" y="1466202"/>
                  </a:lnTo>
                  <a:lnTo>
                    <a:pt x="1931111" y="1326197"/>
                  </a:lnTo>
                  <a:close/>
                </a:path>
                <a:path w="2789554" h="1604645">
                  <a:moveTo>
                    <a:pt x="2242007" y="1347978"/>
                  </a:moveTo>
                  <a:lnTo>
                    <a:pt x="2223592" y="1336319"/>
                  </a:lnTo>
                  <a:lnTo>
                    <a:pt x="2204123" y="1328077"/>
                  </a:lnTo>
                  <a:lnTo>
                    <a:pt x="2183523" y="1323174"/>
                  </a:lnTo>
                  <a:lnTo>
                    <a:pt x="2161679" y="1321562"/>
                  </a:lnTo>
                  <a:lnTo>
                    <a:pt x="2117471" y="1328750"/>
                  </a:lnTo>
                  <a:lnTo>
                    <a:pt x="2078977" y="1348740"/>
                  </a:lnTo>
                  <a:lnTo>
                    <a:pt x="2048548" y="1379156"/>
                  </a:lnTo>
                  <a:lnTo>
                    <a:pt x="2028558" y="1417650"/>
                  </a:lnTo>
                  <a:lnTo>
                    <a:pt x="2021370" y="1461858"/>
                  </a:lnTo>
                  <a:lnTo>
                    <a:pt x="2028659" y="1505572"/>
                  </a:lnTo>
                  <a:lnTo>
                    <a:pt x="2048852" y="1543507"/>
                  </a:lnTo>
                  <a:lnTo>
                    <a:pt x="2079434" y="1573403"/>
                  </a:lnTo>
                  <a:lnTo>
                    <a:pt x="2117890" y="1592999"/>
                  </a:lnTo>
                  <a:lnTo>
                    <a:pt x="2161679" y="1600034"/>
                  </a:lnTo>
                  <a:lnTo>
                    <a:pt x="2183015" y="1598269"/>
                  </a:lnTo>
                  <a:lnTo>
                    <a:pt x="2203843" y="1593113"/>
                  </a:lnTo>
                  <a:lnTo>
                    <a:pt x="2223681" y="1584820"/>
                  </a:lnTo>
                  <a:lnTo>
                    <a:pt x="2242007" y="1573618"/>
                  </a:lnTo>
                  <a:lnTo>
                    <a:pt x="2242007" y="1536484"/>
                  </a:lnTo>
                  <a:lnTo>
                    <a:pt x="2224519" y="1551101"/>
                  </a:lnTo>
                  <a:lnTo>
                    <a:pt x="2204656" y="1562366"/>
                  </a:lnTo>
                  <a:lnTo>
                    <a:pt x="2183117" y="1569618"/>
                  </a:lnTo>
                  <a:lnTo>
                    <a:pt x="2160613" y="1572183"/>
                  </a:lnTo>
                  <a:lnTo>
                    <a:pt x="2118093" y="1563116"/>
                  </a:lnTo>
                  <a:lnTo>
                    <a:pt x="2083358" y="1538719"/>
                  </a:lnTo>
                  <a:lnTo>
                    <a:pt x="2059940" y="1503210"/>
                  </a:lnTo>
                  <a:lnTo>
                    <a:pt x="2051354" y="1460804"/>
                  </a:lnTo>
                  <a:lnTo>
                    <a:pt x="2059876" y="1418386"/>
                  </a:lnTo>
                  <a:lnTo>
                    <a:pt x="2083130" y="1382877"/>
                  </a:lnTo>
                  <a:lnTo>
                    <a:pt x="2117623" y="1358468"/>
                  </a:lnTo>
                  <a:lnTo>
                    <a:pt x="2159889" y="1349400"/>
                  </a:lnTo>
                  <a:lnTo>
                    <a:pt x="2182812" y="1351864"/>
                  </a:lnTo>
                  <a:lnTo>
                    <a:pt x="2204567" y="1358950"/>
                  </a:lnTo>
                  <a:lnTo>
                    <a:pt x="2224506" y="1370190"/>
                  </a:lnTo>
                  <a:lnTo>
                    <a:pt x="2242007" y="1385112"/>
                  </a:lnTo>
                  <a:lnTo>
                    <a:pt x="2242007" y="1347978"/>
                  </a:lnTo>
                  <a:close/>
                </a:path>
                <a:path w="2789554" h="1604645">
                  <a:moveTo>
                    <a:pt x="2341295" y="1326197"/>
                  </a:moveTo>
                  <a:lnTo>
                    <a:pt x="2311311" y="1326197"/>
                  </a:lnTo>
                  <a:lnTo>
                    <a:pt x="2311311" y="1595386"/>
                  </a:lnTo>
                  <a:lnTo>
                    <a:pt x="2341295" y="1595386"/>
                  </a:lnTo>
                  <a:lnTo>
                    <a:pt x="2341295" y="1326197"/>
                  </a:lnTo>
                  <a:close/>
                </a:path>
                <a:path w="2789554" h="1604645">
                  <a:moveTo>
                    <a:pt x="2550858" y="1326159"/>
                  </a:moveTo>
                  <a:lnTo>
                    <a:pt x="2390203" y="1326159"/>
                  </a:lnTo>
                  <a:lnTo>
                    <a:pt x="2390203" y="1354099"/>
                  </a:lnTo>
                  <a:lnTo>
                    <a:pt x="2455189" y="1354099"/>
                  </a:lnTo>
                  <a:lnTo>
                    <a:pt x="2455189" y="1595399"/>
                  </a:lnTo>
                  <a:lnTo>
                    <a:pt x="2485174" y="1595399"/>
                  </a:lnTo>
                  <a:lnTo>
                    <a:pt x="2485174" y="1354099"/>
                  </a:lnTo>
                  <a:lnTo>
                    <a:pt x="2550858" y="1354099"/>
                  </a:lnTo>
                  <a:lnTo>
                    <a:pt x="2550858" y="1326159"/>
                  </a:lnTo>
                  <a:close/>
                </a:path>
                <a:path w="2789554" h="1604645">
                  <a:moveTo>
                    <a:pt x="2781503" y="1326210"/>
                  </a:moveTo>
                  <a:lnTo>
                    <a:pt x="2746870" y="1326210"/>
                  </a:lnTo>
                  <a:lnTo>
                    <a:pt x="2678315" y="1446161"/>
                  </a:lnTo>
                  <a:lnTo>
                    <a:pt x="2609773" y="1326210"/>
                  </a:lnTo>
                  <a:lnTo>
                    <a:pt x="2575141" y="1326210"/>
                  </a:lnTo>
                  <a:lnTo>
                    <a:pt x="2663329" y="1479715"/>
                  </a:lnTo>
                  <a:lnTo>
                    <a:pt x="2663329" y="1595399"/>
                  </a:lnTo>
                  <a:lnTo>
                    <a:pt x="2693327" y="1595399"/>
                  </a:lnTo>
                  <a:lnTo>
                    <a:pt x="2693327" y="1479715"/>
                  </a:lnTo>
                  <a:lnTo>
                    <a:pt x="2781503" y="1326210"/>
                  </a:lnTo>
                  <a:close/>
                </a:path>
                <a:path w="2789554" h="1604645">
                  <a:moveTo>
                    <a:pt x="2789097" y="642620"/>
                  </a:moveTo>
                  <a:lnTo>
                    <a:pt x="2778087" y="580390"/>
                  </a:lnTo>
                  <a:lnTo>
                    <a:pt x="2751798" y="514350"/>
                  </a:lnTo>
                  <a:lnTo>
                    <a:pt x="2738551" y="482600"/>
                  </a:lnTo>
                  <a:lnTo>
                    <a:pt x="2687332" y="355600"/>
                  </a:lnTo>
                  <a:lnTo>
                    <a:pt x="2668371" y="309181"/>
                  </a:lnTo>
                  <a:lnTo>
                    <a:pt x="2668371" y="670560"/>
                  </a:lnTo>
                  <a:lnTo>
                    <a:pt x="2660993" y="692150"/>
                  </a:lnTo>
                  <a:lnTo>
                    <a:pt x="2631059" y="717550"/>
                  </a:lnTo>
                  <a:lnTo>
                    <a:pt x="2579370" y="732790"/>
                  </a:lnTo>
                  <a:lnTo>
                    <a:pt x="2527211" y="742950"/>
                  </a:lnTo>
                  <a:lnTo>
                    <a:pt x="2502154" y="748030"/>
                  </a:lnTo>
                  <a:lnTo>
                    <a:pt x="2481110" y="750570"/>
                  </a:lnTo>
                  <a:lnTo>
                    <a:pt x="2429687" y="758190"/>
                  </a:lnTo>
                  <a:lnTo>
                    <a:pt x="2326563" y="770890"/>
                  </a:lnTo>
                  <a:lnTo>
                    <a:pt x="2274900" y="775970"/>
                  </a:lnTo>
                  <a:lnTo>
                    <a:pt x="2223185" y="779780"/>
                  </a:lnTo>
                  <a:lnTo>
                    <a:pt x="2171446" y="784860"/>
                  </a:lnTo>
                  <a:lnTo>
                    <a:pt x="2107247" y="789940"/>
                  </a:lnTo>
                  <a:lnTo>
                    <a:pt x="2075116" y="791210"/>
                  </a:lnTo>
                  <a:lnTo>
                    <a:pt x="2042972" y="793750"/>
                  </a:lnTo>
                  <a:lnTo>
                    <a:pt x="2058022" y="754380"/>
                  </a:lnTo>
                  <a:lnTo>
                    <a:pt x="2062988" y="741680"/>
                  </a:lnTo>
                  <a:lnTo>
                    <a:pt x="2081606" y="692150"/>
                  </a:lnTo>
                  <a:lnTo>
                    <a:pt x="2099856" y="642620"/>
                  </a:lnTo>
                  <a:lnTo>
                    <a:pt x="2117890" y="594360"/>
                  </a:lnTo>
                  <a:lnTo>
                    <a:pt x="2153742" y="495300"/>
                  </a:lnTo>
                  <a:lnTo>
                    <a:pt x="2171827" y="445770"/>
                  </a:lnTo>
                  <a:lnTo>
                    <a:pt x="2190165" y="396240"/>
                  </a:lnTo>
                  <a:lnTo>
                    <a:pt x="2208911" y="347980"/>
                  </a:lnTo>
                  <a:lnTo>
                    <a:pt x="2226894" y="302260"/>
                  </a:lnTo>
                  <a:lnTo>
                    <a:pt x="2245525" y="256540"/>
                  </a:lnTo>
                  <a:lnTo>
                    <a:pt x="2264981" y="212090"/>
                  </a:lnTo>
                  <a:lnTo>
                    <a:pt x="2285403" y="167640"/>
                  </a:lnTo>
                  <a:lnTo>
                    <a:pt x="2302599" y="129540"/>
                  </a:lnTo>
                  <a:lnTo>
                    <a:pt x="2323134" y="86360"/>
                  </a:lnTo>
                  <a:lnTo>
                    <a:pt x="2344966" y="49530"/>
                  </a:lnTo>
                  <a:lnTo>
                    <a:pt x="2366022" y="30480"/>
                  </a:lnTo>
                  <a:lnTo>
                    <a:pt x="2394775" y="40640"/>
                  </a:lnTo>
                  <a:lnTo>
                    <a:pt x="2422677" y="76200"/>
                  </a:lnTo>
                  <a:lnTo>
                    <a:pt x="2447010" y="119380"/>
                  </a:lnTo>
                  <a:lnTo>
                    <a:pt x="2465019" y="156210"/>
                  </a:lnTo>
                  <a:lnTo>
                    <a:pt x="2487638" y="203200"/>
                  </a:lnTo>
                  <a:lnTo>
                    <a:pt x="2509304" y="251460"/>
                  </a:lnTo>
                  <a:lnTo>
                    <a:pt x="2530195" y="299720"/>
                  </a:lnTo>
                  <a:lnTo>
                    <a:pt x="2550528" y="349250"/>
                  </a:lnTo>
                  <a:lnTo>
                    <a:pt x="2570467" y="397510"/>
                  </a:lnTo>
                  <a:lnTo>
                    <a:pt x="2609939" y="495300"/>
                  </a:lnTo>
                  <a:lnTo>
                    <a:pt x="2634653" y="556260"/>
                  </a:lnTo>
                  <a:lnTo>
                    <a:pt x="2646934" y="586740"/>
                  </a:lnTo>
                  <a:lnTo>
                    <a:pt x="2659164" y="618490"/>
                  </a:lnTo>
                  <a:lnTo>
                    <a:pt x="2667203" y="645160"/>
                  </a:lnTo>
                  <a:lnTo>
                    <a:pt x="2668371" y="670560"/>
                  </a:lnTo>
                  <a:lnTo>
                    <a:pt x="2668371" y="309181"/>
                  </a:lnTo>
                  <a:lnTo>
                    <a:pt x="2648597" y="261620"/>
                  </a:lnTo>
                  <a:lnTo>
                    <a:pt x="2628506" y="215900"/>
                  </a:lnTo>
                  <a:lnTo>
                    <a:pt x="2607703" y="168910"/>
                  </a:lnTo>
                  <a:lnTo>
                    <a:pt x="2585986" y="123190"/>
                  </a:lnTo>
                  <a:lnTo>
                    <a:pt x="2565069" y="82550"/>
                  </a:lnTo>
                  <a:lnTo>
                    <a:pt x="2539542" y="43180"/>
                  </a:lnTo>
                  <a:lnTo>
                    <a:pt x="2506281" y="12700"/>
                  </a:lnTo>
                  <a:lnTo>
                    <a:pt x="2462161" y="0"/>
                  </a:lnTo>
                  <a:lnTo>
                    <a:pt x="2439378" y="1270"/>
                  </a:lnTo>
                  <a:lnTo>
                    <a:pt x="2416695" y="5080"/>
                  </a:lnTo>
                  <a:lnTo>
                    <a:pt x="2394280" y="10160"/>
                  </a:lnTo>
                  <a:lnTo>
                    <a:pt x="2372283" y="16510"/>
                  </a:lnTo>
                  <a:lnTo>
                    <a:pt x="2354884" y="20320"/>
                  </a:lnTo>
                  <a:lnTo>
                    <a:pt x="2337816" y="25400"/>
                  </a:lnTo>
                  <a:lnTo>
                    <a:pt x="2304986" y="35560"/>
                  </a:lnTo>
                  <a:lnTo>
                    <a:pt x="2303780" y="35560"/>
                  </a:lnTo>
                  <a:lnTo>
                    <a:pt x="2268601" y="54610"/>
                  </a:lnTo>
                  <a:lnTo>
                    <a:pt x="2224417" y="97790"/>
                  </a:lnTo>
                  <a:lnTo>
                    <a:pt x="2196554" y="138430"/>
                  </a:lnTo>
                  <a:lnTo>
                    <a:pt x="2172843" y="180340"/>
                  </a:lnTo>
                  <a:lnTo>
                    <a:pt x="2152002" y="224790"/>
                  </a:lnTo>
                  <a:lnTo>
                    <a:pt x="2132749" y="269240"/>
                  </a:lnTo>
                  <a:lnTo>
                    <a:pt x="2114600" y="312420"/>
                  </a:lnTo>
                  <a:lnTo>
                    <a:pt x="2097138" y="355600"/>
                  </a:lnTo>
                  <a:lnTo>
                    <a:pt x="2080209" y="400050"/>
                  </a:lnTo>
                  <a:lnTo>
                    <a:pt x="2063686" y="443230"/>
                  </a:lnTo>
                  <a:lnTo>
                    <a:pt x="2047417" y="487680"/>
                  </a:lnTo>
                  <a:lnTo>
                    <a:pt x="2031009" y="532130"/>
                  </a:lnTo>
                  <a:lnTo>
                    <a:pt x="2014766" y="576580"/>
                  </a:lnTo>
                  <a:lnTo>
                    <a:pt x="1998560" y="622300"/>
                  </a:lnTo>
                  <a:lnTo>
                    <a:pt x="1982279" y="666750"/>
                  </a:lnTo>
                  <a:lnTo>
                    <a:pt x="1965794" y="711200"/>
                  </a:lnTo>
                  <a:lnTo>
                    <a:pt x="1949005" y="756920"/>
                  </a:lnTo>
                  <a:lnTo>
                    <a:pt x="1931784" y="801370"/>
                  </a:lnTo>
                  <a:lnTo>
                    <a:pt x="1921637" y="801852"/>
                  </a:lnTo>
                  <a:lnTo>
                    <a:pt x="1921637" y="826770"/>
                  </a:lnTo>
                  <a:lnTo>
                    <a:pt x="1912404" y="849630"/>
                  </a:lnTo>
                  <a:lnTo>
                    <a:pt x="1903006" y="871220"/>
                  </a:lnTo>
                  <a:lnTo>
                    <a:pt x="1893404" y="894080"/>
                  </a:lnTo>
                  <a:lnTo>
                    <a:pt x="1865807" y="955040"/>
                  </a:lnTo>
                  <a:lnTo>
                    <a:pt x="1846668" y="994410"/>
                  </a:lnTo>
                  <a:lnTo>
                    <a:pt x="1825612" y="1031240"/>
                  </a:lnTo>
                  <a:lnTo>
                    <a:pt x="1802117" y="1066800"/>
                  </a:lnTo>
                  <a:lnTo>
                    <a:pt x="1798891" y="1070610"/>
                  </a:lnTo>
                  <a:lnTo>
                    <a:pt x="1795691" y="1075690"/>
                  </a:lnTo>
                  <a:lnTo>
                    <a:pt x="1787144" y="1085850"/>
                  </a:lnTo>
                  <a:lnTo>
                    <a:pt x="1780654" y="1083310"/>
                  </a:lnTo>
                  <a:lnTo>
                    <a:pt x="1778050" y="1082040"/>
                  </a:lnTo>
                  <a:lnTo>
                    <a:pt x="1726184" y="1027430"/>
                  </a:lnTo>
                  <a:lnTo>
                    <a:pt x="1688553" y="966470"/>
                  </a:lnTo>
                  <a:lnTo>
                    <a:pt x="1623148" y="845820"/>
                  </a:lnTo>
                  <a:lnTo>
                    <a:pt x="1620393" y="840740"/>
                  </a:lnTo>
                  <a:lnTo>
                    <a:pt x="1671193" y="839470"/>
                  </a:lnTo>
                  <a:lnTo>
                    <a:pt x="1921637" y="826770"/>
                  </a:lnTo>
                  <a:lnTo>
                    <a:pt x="1921637" y="801852"/>
                  </a:lnTo>
                  <a:lnTo>
                    <a:pt x="1713611" y="811530"/>
                  </a:lnTo>
                  <a:lnTo>
                    <a:pt x="1604378" y="814070"/>
                  </a:lnTo>
                  <a:lnTo>
                    <a:pt x="1576133" y="772160"/>
                  </a:lnTo>
                  <a:lnTo>
                    <a:pt x="1534998" y="721360"/>
                  </a:lnTo>
                  <a:lnTo>
                    <a:pt x="1501736" y="687070"/>
                  </a:lnTo>
                  <a:lnTo>
                    <a:pt x="1466253" y="655320"/>
                  </a:lnTo>
                  <a:lnTo>
                    <a:pt x="1463814" y="653351"/>
                  </a:lnTo>
                  <a:lnTo>
                    <a:pt x="1463814" y="817880"/>
                  </a:lnTo>
                  <a:lnTo>
                    <a:pt x="1360614" y="817880"/>
                  </a:lnTo>
                  <a:lnTo>
                    <a:pt x="1309014" y="819150"/>
                  </a:lnTo>
                  <a:lnTo>
                    <a:pt x="1257414" y="819150"/>
                  </a:lnTo>
                  <a:lnTo>
                    <a:pt x="1205826" y="817880"/>
                  </a:lnTo>
                  <a:lnTo>
                    <a:pt x="1102652" y="817880"/>
                  </a:lnTo>
                  <a:lnTo>
                    <a:pt x="845007" y="811530"/>
                  </a:lnTo>
                  <a:lnTo>
                    <a:pt x="793546" y="808990"/>
                  </a:lnTo>
                  <a:lnTo>
                    <a:pt x="742111" y="807720"/>
                  </a:lnTo>
                  <a:lnTo>
                    <a:pt x="637146" y="802640"/>
                  </a:lnTo>
                  <a:lnTo>
                    <a:pt x="583361" y="801370"/>
                  </a:lnTo>
                  <a:lnTo>
                    <a:pt x="529437" y="798830"/>
                  </a:lnTo>
                  <a:lnTo>
                    <a:pt x="421538" y="791210"/>
                  </a:lnTo>
                  <a:lnTo>
                    <a:pt x="367728" y="786130"/>
                  </a:lnTo>
                  <a:lnTo>
                    <a:pt x="314134" y="779780"/>
                  </a:lnTo>
                  <a:lnTo>
                    <a:pt x="270776" y="775970"/>
                  </a:lnTo>
                  <a:lnTo>
                    <a:pt x="210337" y="767080"/>
                  </a:lnTo>
                  <a:lnTo>
                    <a:pt x="154368" y="753110"/>
                  </a:lnTo>
                  <a:lnTo>
                    <a:pt x="124421" y="731520"/>
                  </a:lnTo>
                  <a:lnTo>
                    <a:pt x="121208" y="687070"/>
                  </a:lnTo>
                  <a:lnTo>
                    <a:pt x="140309" y="648970"/>
                  </a:lnTo>
                  <a:lnTo>
                    <a:pt x="173507" y="615950"/>
                  </a:lnTo>
                  <a:lnTo>
                    <a:pt x="212610" y="589280"/>
                  </a:lnTo>
                  <a:lnTo>
                    <a:pt x="249402" y="570230"/>
                  </a:lnTo>
                  <a:lnTo>
                    <a:pt x="294005" y="553720"/>
                  </a:lnTo>
                  <a:lnTo>
                    <a:pt x="345948" y="541020"/>
                  </a:lnTo>
                  <a:lnTo>
                    <a:pt x="392480" y="530860"/>
                  </a:lnTo>
                  <a:lnTo>
                    <a:pt x="494347" y="515620"/>
                  </a:lnTo>
                  <a:lnTo>
                    <a:pt x="568071" y="509270"/>
                  </a:lnTo>
                  <a:lnTo>
                    <a:pt x="669798" y="504190"/>
                  </a:lnTo>
                  <a:lnTo>
                    <a:pt x="720813" y="502920"/>
                  </a:lnTo>
                  <a:lnTo>
                    <a:pt x="771867" y="502920"/>
                  </a:lnTo>
                  <a:lnTo>
                    <a:pt x="873772" y="508000"/>
                  </a:lnTo>
                  <a:lnTo>
                    <a:pt x="924509" y="513080"/>
                  </a:lnTo>
                  <a:lnTo>
                    <a:pt x="975004" y="519430"/>
                  </a:lnTo>
                  <a:lnTo>
                    <a:pt x="1026236" y="529590"/>
                  </a:lnTo>
                  <a:lnTo>
                    <a:pt x="1076185" y="542290"/>
                  </a:lnTo>
                  <a:lnTo>
                    <a:pt x="1124750" y="558800"/>
                  </a:lnTo>
                  <a:lnTo>
                    <a:pt x="1171854" y="577850"/>
                  </a:lnTo>
                  <a:lnTo>
                    <a:pt x="1217383" y="600710"/>
                  </a:lnTo>
                  <a:lnTo>
                    <a:pt x="1261249" y="627380"/>
                  </a:lnTo>
                  <a:lnTo>
                    <a:pt x="1303375" y="655320"/>
                  </a:lnTo>
                  <a:lnTo>
                    <a:pt x="1343634" y="687070"/>
                  </a:lnTo>
                  <a:lnTo>
                    <a:pt x="1381963" y="722630"/>
                  </a:lnTo>
                  <a:lnTo>
                    <a:pt x="1418247" y="759460"/>
                  </a:lnTo>
                  <a:lnTo>
                    <a:pt x="1453210" y="802640"/>
                  </a:lnTo>
                  <a:lnTo>
                    <a:pt x="1463814" y="817880"/>
                  </a:lnTo>
                  <a:lnTo>
                    <a:pt x="1463814" y="653351"/>
                  </a:lnTo>
                  <a:lnTo>
                    <a:pt x="1428724" y="624840"/>
                  </a:lnTo>
                  <a:lnTo>
                    <a:pt x="1389316" y="598170"/>
                  </a:lnTo>
                  <a:lnTo>
                    <a:pt x="1348232" y="572770"/>
                  </a:lnTo>
                  <a:lnTo>
                    <a:pt x="1305648" y="551180"/>
                  </a:lnTo>
                  <a:lnTo>
                    <a:pt x="1261732" y="532130"/>
                  </a:lnTo>
                  <a:lnTo>
                    <a:pt x="1216685" y="515620"/>
                  </a:lnTo>
                  <a:lnTo>
                    <a:pt x="1174838" y="502920"/>
                  </a:lnTo>
                  <a:lnTo>
                    <a:pt x="1170660" y="501650"/>
                  </a:lnTo>
                  <a:lnTo>
                    <a:pt x="1123848" y="491490"/>
                  </a:lnTo>
                  <a:lnTo>
                    <a:pt x="1073315" y="483870"/>
                  </a:lnTo>
                  <a:lnTo>
                    <a:pt x="1022451" y="477520"/>
                  </a:lnTo>
                  <a:lnTo>
                    <a:pt x="971308" y="472440"/>
                  </a:lnTo>
                  <a:lnTo>
                    <a:pt x="919962" y="469900"/>
                  </a:lnTo>
                  <a:lnTo>
                    <a:pt x="868464" y="468630"/>
                  </a:lnTo>
                  <a:lnTo>
                    <a:pt x="816876" y="468630"/>
                  </a:lnTo>
                  <a:lnTo>
                    <a:pt x="765238" y="469900"/>
                  </a:lnTo>
                  <a:lnTo>
                    <a:pt x="662114" y="477520"/>
                  </a:lnTo>
                  <a:lnTo>
                    <a:pt x="559549" y="490220"/>
                  </a:lnTo>
                  <a:lnTo>
                    <a:pt x="508622" y="499110"/>
                  </a:lnTo>
                  <a:lnTo>
                    <a:pt x="407771" y="519430"/>
                  </a:lnTo>
                  <a:lnTo>
                    <a:pt x="357962" y="530860"/>
                  </a:lnTo>
                  <a:lnTo>
                    <a:pt x="259105" y="556260"/>
                  </a:lnTo>
                  <a:lnTo>
                    <a:pt x="207441" y="571500"/>
                  </a:lnTo>
                  <a:lnTo>
                    <a:pt x="155917" y="589280"/>
                  </a:lnTo>
                  <a:lnTo>
                    <a:pt x="106807" y="610870"/>
                  </a:lnTo>
                  <a:lnTo>
                    <a:pt x="62382" y="638810"/>
                  </a:lnTo>
                  <a:lnTo>
                    <a:pt x="24917" y="675640"/>
                  </a:lnTo>
                  <a:lnTo>
                    <a:pt x="0" y="732790"/>
                  </a:lnTo>
                  <a:lnTo>
                    <a:pt x="4318" y="760730"/>
                  </a:lnTo>
                  <a:lnTo>
                    <a:pt x="61315" y="791210"/>
                  </a:lnTo>
                  <a:lnTo>
                    <a:pt x="133591" y="803910"/>
                  </a:lnTo>
                  <a:lnTo>
                    <a:pt x="169468" y="807720"/>
                  </a:lnTo>
                  <a:lnTo>
                    <a:pt x="218681" y="814070"/>
                  </a:lnTo>
                  <a:lnTo>
                    <a:pt x="267995" y="819150"/>
                  </a:lnTo>
                  <a:lnTo>
                    <a:pt x="366801" y="826770"/>
                  </a:lnTo>
                  <a:lnTo>
                    <a:pt x="416229" y="829310"/>
                  </a:lnTo>
                  <a:lnTo>
                    <a:pt x="466852" y="833120"/>
                  </a:lnTo>
                  <a:lnTo>
                    <a:pt x="669607" y="843280"/>
                  </a:lnTo>
                  <a:lnTo>
                    <a:pt x="974382" y="850900"/>
                  </a:lnTo>
                  <a:lnTo>
                    <a:pt x="1279448" y="850900"/>
                  </a:lnTo>
                  <a:lnTo>
                    <a:pt x="1482737" y="845820"/>
                  </a:lnTo>
                  <a:lnTo>
                    <a:pt x="1500060" y="875030"/>
                  </a:lnTo>
                  <a:lnTo>
                    <a:pt x="1516583" y="904240"/>
                  </a:lnTo>
                  <a:lnTo>
                    <a:pt x="1532661" y="933450"/>
                  </a:lnTo>
                  <a:lnTo>
                    <a:pt x="1548612" y="963930"/>
                  </a:lnTo>
                  <a:lnTo>
                    <a:pt x="1573644" y="1009650"/>
                  </a:lnTo>
                  <a:lnTo>
                    <a:pt x="1602854" y="1056640"/>
                  </a:lnTo>
                  <a:lnTo>
                    <a:pt x="1638401" y="1097280"/>
                  </a:lnTo>
                  <a:lnTo>
                    <a:pt x="1682470" y="1126490"/>
                  </a:lnTo>
                  <a:lnTo>
                    <a:pt x="1712353" y="1132840"/>
                  </a:lnTo>
                  <a:lnTo>
                    <a:pt x="1727581" y="1132840"/>
                  </a:lnTo>
                  <a:lnTo>
                    <a:pt x="1735975" y="1130300"/>
                  </a:lnTo>
                  <a:lnTo>
                    <a:pt x="1750275" y="1126490"/>
                  </a:lnTo>
                  <a:lnTo>
                    <a:pt x="1770456" y="1121410"/>
                  </a:lnTo>
                  <a:lnTo>
                    <a:pt x="1796542" y="1112520"/>
                  </a:lnTo>
                  <a:lnTo>
                    <a:pt x="1847977" y="1097280"/>
                  </a:lnTo>
                  <a:lnTo>
                    <a:pt x="1869440" y="1087120"/>
                  </a:lnTo>
                  <a:lnTo>
                    <a:pt x="1871141" y="1085850"/>
                  </a:lnTo>
                  <a:lnTo>
                    <a:pt x="1888197" y="1073150"/>
                  </a:lnTo>
                  <a:lnTo>
                    <a:pt x="1919808" y="1038860"/>
                  </a:lnTo>
                  <a:lnTo>
                    <a:pt x="1947722" y="998220"/>
                  </a:lnTo>
                  <a:lnTo>
                    <a:pt x="1972475" y="955040"/>
                  </a:lnTo>
                  <a:lnTo>
                    <a:pt x="1994623" y="910590"/>
                  </a:lnTo>
                  <a:lnTo>
                    <a:pt x="2014740" y="864870"/>
                  </a:lnTo>
                  <a:lnTo>
                    <a:pt x="2030272" y="826770"/>
                  </a:lnTo>
                  <a:lnTo>
                    <a:pt x="2033371" y="819150"/>
                  </a:lnTo>
                  <a:lnTo>
                    <a:pt x="2083739" y="815340"/>
                  </a:lnTo>
                  <a:lnTo>
                    <a:pt x="2096312" y="814070"/>
                  </a:lnTo>
                  <a:lnTo>
                    <a:pt x="2234628" y="800100"/>
                  </a:lnTo>
                  <a:lnTo>
                    <a:pt x="2284704" y="793750"/>
                  </a:lnTo>
                  <a:lnTo>
                    <a:pt x="2334780" y="787400"/>
                  </a:lnTo>
                  <a:lnTo>
                    <a:pt x="2434374" y="772160"/>
                  </a:lnTo>
                  <a:lnTo>
                    <a:pt x="2538120" y="750570"/>
                  </a:lnTo>
                  <a:lnTo>
                    <a:pt x="2592476" y="737870"/>
                  </a:lnTo>
                  <a:lnTo>
                    <a:pt x="2646540" y="723900"/>
                  </a:lnTo>
                  <a:lnTo>
                    <a:pt x="2699880" y="707390"/>
                  </a:lnTo>
                  <a:lnTo>
                    <a:pt x="2752064" y="689610"/>
                  </a:lnTo>
                  <a:lnTo>
                    <a:pt x="2778785" y="670560"/>
                  </a:lnTo>
                  <a:lnTo>
                    <a:pt x="2789097" y="642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390650" y="7480300"/>
            <a:ext cx="12877800" cy="3206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ES" sz="2000" b="1" spc="10" dirty="0">
              <a:solidFill>
                <a:srgbClr val="FFFFFF"/>
              </a:solidFill>
              <a:latin typeface="Arial Unicode MS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ES" sz="2000" b="1" spc="10" dirty="0">
              <a:solidFill>
                <a:srgbClr val="FFFFFF"/>
              </a:solidFill>
              <a:latin typeface="Arial Unicode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000" b="1" u="sng" spc="10" dirty="0">
                <a:solidFill>
                  <a:srgbClr val="FFFFFF"/>
                </a:solidFill>
                <a:latin typeface="Arial Unicode MS"/>
              </a:rPr>
              <a:t>PINCHA</a:t>
            </a:r>
            <a:r>
              <a:rPr lang="es-ES" sz="2000" spc="10" dirty="0">
                <a:solidFill>
                  <a:srgbClr val="FFFFFF"/>
                </a:solidFill>
                <a:latin typeface="Arial Unicode MS"/>
              </a:rPr>
              <a:t> aquí para visualizar el </a:t>
            </a:r>
            <a:r>
              <a:rPr lang="es-ES" sz="2000" b="1" i="1" spc="10" dirty="0">
                <a:solidFill>
                  <a:srgbClr val="FFFFFF"/>
                </a:solidFill>
                <a:latin typeface="Arial Unicode M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VÍDEO explicativo de </a:t>
            </a:r>
            <a:r>
              <a:rPr lang="es-ES" sz="2000" b="1" i="1" u="sng" spc="10" dirty="0">
                <a:solidFill>
                  <a:srgbClr val="FFFFFF"/>
                </a:solidFill>
                <a:latin typeface="Arial Unicode M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Mobility</a:t>
            </a:r>
            <a:r>
              <a:rPr lang="es-ES" sz="2000" b="1" i="1" u="sng" spc="10" dirty="0">
                <a:solidFill>
                  <a:srgbClr val="FFFFFF"/>
                </a:solidFill>
                <a:latin typeface="Arial Unicode MS"/>
              </a:rPr>
              <a:t> City</a:t>
            </a:r>
          </a:p>
          <a:p>
            <a:pPr marL="12700">
              <a:spcBef>
                <a:spcPts val="100"/>
              </a:spcBef>
            </a:pPr>
            <a:endParaRPr lang="es-ES" sz="2000" b="1" u="sng" spc="10" dirty="0">
              <a:solidFill>
                <a:srgbClr val="FFFFFF"/>
              </a:solidFill>
              <a:latin typeface="Arial Unicode MS"/>
            </a:endParaRPr>
          </a:p>
          <a:p>
            <a:pPr marL="12700">
              <a:spcBef>
                <a:spcPts val="100"/>
              </a:spcBef>
            </a:pPr>
            <a:r>
              <a:rPr lang="es-ES" sz="2000" b="1" u="sng" spc="10" dirty="0">
                <a:solidFill>
                  <a:srgbClr val="FFFFFF"/>
                </a:solidFill>
                <a:latin typeface="Arial Unicode MS"/>
              </a:rPr>
              <a:t>ACCEDE </a:t>
            </a:r>
            <a:r>
              <a:rPr lang="es-ES" sz="2000" spc="10" dirty="0">
                <a:solidFill>
                  <a:srgbClr val="FFFFFF"/>
                </a:solidFill>
                <a:latin typeface="Arial Unicode MS"/>
              </a:rPr>
              <a:t>aquí para conocer las </a:t>
            </a:r>
            <a:r>
              <a:rPr lang="es-ES" sz="2000" b="1" i="1" spc="10" dirty="0">
                <a:solidFill>
                  <a:srgbClr val="FFFFFF"/>
                </a:solidFill>
                <a:latin typeface="Arial Unicode MS"/>
                <a:hlinkClick r:id="rId6"/>
              </a:rPr>
              <a:t>I</a:t>
            </a:r>
            <a:r>
              <a:rPr lang="es-ES" sz="2000" b="1" i="1" u="sng" spc="10" dirty="0">
                <a:solidFill>
                  <a:srgbClr val="FFFFFF"/>
                </a:solidFill>
                <a:latin typeface="Arial Unicode MS"/>
                <a:hlinkClick r:id="rId6"/>
              </a:rPr>
              <a:t>MÁGENES</a:t>
            </a:r>
            <a:r>
              <a:rPr lang="es-ES" sz="2000" b="1" spc="10" dirty="0">
                <a:solidFill>
                  <a:srgbClr val="FFFFFF"/>
                </a:solidFill>
                <a:latin typeface="Arial Unicode MS"/>
              </a:rPr>
              <a:t> identificativas del proyecto</a:t>
            </a:r>
          </a:p>
          <a:p>
            <a:pPr marL="12700">
              <a:spcBef>
                <a:spcPts val="100"/>
              </a:spcBef>
            </a:pPr>
            <a:endParaRPr lang="es-ES" sz="2000" b="1" spc="10" dirty="0">
              <a:solidFill>
                <a:srgbClr val="FFFFFF"/>
              </a:solidFill>
              <a:latin typeface="Arial Unicode MS"/>
            </a:endParaRPr>
          </a:p>
          <a:p>
            <a:pPr marL="12700">
              <a:spcBef>
                <a:spcPts val="100"/>
              </a:spcBef>
            </a:pPr>
            <a:r>
              <a:rPr lang="es-ES" sz="2000" b="1" u="sng" spc="10" dirty="0">
                <a:solidFill>
                  <a:srgbClr val="FFFFFF"/>
                </a:solidFill>
                <a:latin typeface="Arial Unicode MS"/>
              </a:rPr>
              <a:t>PARA SABER MÁS </a:t>
            </a:r>
            <a:r>
              <a:rPr lang="es-ES" sz="2000" spc="10" dirty="0">
                <a:solidFill>
                  <a:srgbClr val="FFFFFF"/>
                </a:solidFill>
                <a:latin typeface="Arial Unicode MS"/>
              </a:rPr>
              <a:t>accede a una selección de </a:t>
            </a:r>
            <a:r>
              <a:rPr lang="es-ES" sz="2000" b="1" i="1" u="sng" spc="10" dirty="0">
                <a:solidFill>
                  <a:srgbClr val="FFFFFF"/>
                </a:solidFill>
                <a:latin typeface="Arial Unicode M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RECURSOS </a:t>
            </a:r>
            <a:r>
              <a:rPr lang="es-ES" sz="2000" b="1" i="1" spc="10" dirty="0">
                <a:solidFill>
                  <a:srgbClr val="FFFFFF"/>
                </a:solidFill>
                <a:latin typeface="Arial Unicode M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INFORMACIÓN </a:t>
            </a:r>
            <a:r>
              <a:rPr lang="es-ES" sz="2000" b="1" spc="10" dirty="0">
                <a:solidFill>
                  <a:srgbClr val="FFFFFF"/>
                </a:solidFill>
                <a:latin typeface="Arial Unicode M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sobre Mobility City</a:t>
            </a:r>
            <a:endParaRPr lang="es-ES" sz="2000" b="1" spc="10" dirty="0">
              <a:solidFill>
                <a:srgbClr val="FFFFFF"/>
              </a:solidFill>
              <a:latin typeface="Arial Unicode MS"/>
            </a:endParaRPr>
          </a:p>
          <a:p>
            <a:pPr marL="12700">
              <a:spcBef>
                <a:spcPts val="100"/>
              </a:spcBef>
            </a:pPr>
            <a:endParaRPr lang="es-ES" sz="2000" b="1" spc="10" dirty="0">
              <a:solidFill>
                <a:srgbClr val="FFFFFF"/>
              </a:solidFill>
              <a:latin typeface="Arial Unicode MS"/>
            </a:endParaRPr>
          </a:p>
          <a:p>
            <a:pPr marL="12700">
              <a:spcBef>
                <a:spcPts val="100"/>
              </a:spcBef>
            </a:pPr>
            <a:endParaRPr lang="es-ES" sz="2000" b="1" spc="10" dirty="0">
              <a:solidFill>
                <a:srgbClr val="FFFFFF"/>
              </a:solidFill>
              <a:latin typeface="Arial Unicode MS"/>
            </a:endParaRPr>
          </a:p>
          <a:p>
            <a:pPr marL="12700">
              <a:spcBef>
                <a:spcPts val="100"/>
              </a:spcBef>
            </a:pPr>
            <a:endParaRPr sz="2000" spc="10" dirty="0">
              <a:solidFill>
                <a:srgbClr val="FFFFFF"/>
              </a:solidFill>
              <a:latin typeface="Arial Unicode MS"/>
            </a:endParaRPr>
          </a:p>
        </p:txBody>
      </p:sp>
      <p:pic>
        <p:nvPicPr>
          <p:cNvPr id="10" name="Imagen 9" descr="Código QR&#10;&#10;Descripción generada automáticamente">
            <a:extLst>
              <a:ext uri="{FF2B5EF4-FFF2-40B4-BE49-F238E27FC236}">
                <a16:creationId xmlns:a16="http://schemas.microsoft.com/office/drawing/2014/main" id="{0C8C7899-45E9-4FD5-B9AE-7B468EE65C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50" y="7480300"/>
            <a:ext cx="1765300" cy="17653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460" y="867610"/>
            <a:ext cx="34277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 Unicode MS"/>
                <a:cs typeface="Arial Unicode MS"/>
              </a:rPr>
              <a:t>MOBILITY </a:t>
            </a:r>
            <a:r>
              <a:rPr sz="1200" spc="-90" dirty="0">
                <a:latin typeface="Arial Unicode MS"/>
                <a:cs typeface="Arial Unicode MS"/>
              </a:rPr>
              <a:t>CITY_PROYECTO </a:t>
            </a:r>
            <a:r>
              <a:rPr sz="1200" spc="-65" dirty="0">
                <a:latin typeface="Arial Unicode MS"/>
                <a:cs typeface="Arial Unicode MS"/>
              </a:rPr>
              <a:t>BÁSICO</a:t>
            </a:r>
            <a:r>
              <a:rPr sz="1200" spc="6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Arial Unicode MS"/>
                <a:cs typeface="Arial Unicode MS"/>
              </a:rPr>
              <a:t>CONTENIDOS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2746" y="869287"/>
            <a:ext cx="770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 Unicode MS"/>
                <a:cs typeface="Arial Unicode MS"/>
              </a:rPr>
              <a:t>20/07/2020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9299" y="867610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PÁG.</a:t>
            </a:r>
            <a:r>
              <a:rPr sz="1200" u="sng" spc="-6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4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17</a:t>
            </a:r>
            <a:r>
              <a:rPr sz="1200" u="sng" spc="-13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4399" y="1080003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399" y="878302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999" y="878302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404" y="0"/>
                </a:lnTo>
              </a:path>
            </a:pathLst>
          </a:custGeom>
          <a:ln w="6350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441996" y="1443368"/>
            <a:ext cx="12240260" cy="8168640"/>
            <a:chOff x="1441996" y="1443368"/>
            <a:chExt cx="12240260" cy="8168640"/>
          </a:xfrm>
        </p:grpSpPr>
        <p:sp>
          <p:nvSpPr>
            <p:cNvPr id="9" name="object 9"/>
            <p:cNvSpPr/>
            <p:nvPr/>
          </p:nvSpPr>
          <p:spPr>
            <a:xfrm>
              <a:off x="1441996" y="1443380"/>
              <a:ext cx="12239993" cy="81686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38001" y="1443368"/>
              <a:ext cx="2843999" cy="28260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085399" y="1624121"/>
            <a:ext cx="2294890" cy="2252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 Unicode MS"/>
                <a:cs typeface="Arial Unicode MS"/>
              </a:rPr>
              <a:t>B.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3.</a:t>
            </a:r>
            <a:endParaRPr sz="1400">
              <a:latin typeface="Arial Unicode MS"/>
              <a:cs typeface="Arial Unicode MS"/>
            </a:endParaRPr>
          </a:p>
          <a:p>
            <a:pPr marL="12700" marR="650875">
              <a:lnSpc>
                <a:spcPts val="1900"/>
              </a:lnSpc>
              <a:spcBef>
                <a:spcPts val="190"/>
              </a:spcBef>
            </a:pPr>
            <a:r>
              <a:rPr sz="1800" b="1" spc="15" dirty="0">
                <a:solidFill>
                  <a:srgbClr val="62AFC9"/>
                </a:solidFill>
                <a:latin typeface="Trebuchet MS"/>
                <a:cs typeface="Trebuchet MS"/>
              </a:rPr>
              <a:t>ESPACIO  </a:t>
            </a:r>
            <a:r>
              <a:rPr sz="1800" b="1" spc="50" dirty="0">
                <a:solidFill>
                  <a:srgbClr val="62AFC9"/>
                </a:solidFill>
                <a:latin typeface="Trebuchet MS"/>
                <a:cs typeface="Trebuchet MS"/>
              </a:rPr>
              <a:t>MU</a:t>
            </a:r>
            <a:r>
              <a:rPr sz="1800" b="1" spc="-105" dirty="0">
                <a:solidFill>
                  <a:srgbClr val="62AFC9"/>
                </a:solidFill>
                <a:latin typeface="Trebuchet MS"/>
                <a:cs typeface="Trebuchet MS"/>
              </a:rPr>
              <a:t>L</a:t>
            </a:r>
            <a:r>
              <a:rPr sz="1800" b="1" spc="5" dirty="0">
                <a:solidFill>
                  <a:srgbClr val="62AFC9"/>
                </a:solidFill>
                <a:latin typeface="Trebuchet MS"/>
                <a:cs typeface="Trebuchet MS"/>
              </a:rPr>
              <a:t>TIFUNCIÓN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13700"/>
              </a:lnSpc>
              <a:spcBef>
                <a:spcPts val="690"/>
              </a:spcBef>
            </a:pPr>
            <a:r>
              <a:rPr sz="1100" spc="-30" dirty="0">
                <a:solidFill>
                  <a:srgbClr val="FFFFFF"/>
                </a:solidFill>
                <a:latin typeface="Arial Unicode MS"/>
                <a:cs typeface="Arial Unicode MS"/>
              </a:rPr>
              <a:t>Escape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room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movilidad. </a:t>
            </a:r>
            <a:r>
              <a:rPr sz="1100" spc="-40" dirty="0">
                <a:solidFill>
                  <a:srgbClr val="FFFFFF"/>
                </a:solidFill>
                <a:latin typeface="Arial Unicode MS"/>
                <a:cs typeface="Arial Unicode MS"/>
              </a:rPr>
              <a:t>10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retos  </a:t>
            </a:r>
            <a:r>
              <a:rPr sz="1100" spc="15" dirty="0">
                <a:solidFill>
                  <a:srgbClr val="FFFFFF"/>
                </a:solidFill>
                <a:latin typeface="Arial Unicode MS"/>
                <a:cs typeface="Arial Unicode MS"/>
              </a:rPr>
              <a:t>plataforma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web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dispositivos</a:t>
            </a:r>
            <a:r>
              <a:rPr sz="1100" spc="-10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móviles.  Clasificaciones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</a:t>
            </a:r>
            <a:r>
              <a:rPr sz="11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competiciones.</a:t>
            </a:r>
            <a:endParaRPr sz="1100">
              <a:latin typeface="Arial Unicode MS"/>
              <a:cs typeface="Arial Unicode MS"/>
            </a:endParaRPr>
          </a:p>
          <a:p>
            <a:pPr marL="12700" marR="167640">
              <a:lnSpc>
                <a:spcPct val="113700"/>
              </a:lnSpc>
              <a:spcBef>
                <a:spcPts val="1130"/>
              </a:spcBef>
            </a:pP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Mesas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información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gráfica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con</a:t>
            </a:r>
            <a:r>
              <a:rPr sz="1100" spc="-1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110" dirty="0">
                <a:solidFill>
                  <a:srgbClr val="FFFFFF"/>
                </a:solidFill>
                <a:latin typeface="Arial Unicode MS"/>
                <a:cs typeface="Arial Unicode MS"/>
              </a:rPr>
              <a:t>QR 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descarga.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5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Eventos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 </a:t>
            </a:r>
            <a:r>
              <a:rPr sz="1100" spc="15" dirty="0">
                <a:solidFill>
                  <a:srgbClr val="FFFFFF"/>
                </a:solidFill>
                <a:latin typeface="Arial Unicode MS"/>
                <a:cs typeface="Arial Unicode MS"/>
              </a:rPr>
              <a:t>talleres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didácticos.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197359" y="9765000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37" y="0"/>
                </a:moveTo>
                <a:lnTo>
                  <a:pt x="125863" y="6124"/>
                </a:lnTo>
                <a:lnTo>
                  <a:pt x="84911" y="23407"/>
                </a:lnTo>
                <a:lnTo>
                  <a:pt x="50214" y="50214"/>
                </a:lnTo>
                <a:lnTo>
                  <a:pt x="23407" y="84911"/>
                </a:lnTo>
                <a:lnTo>
                  <a:pt x="6124" y="125863"/>
                </a:lnTo>
                <a:lnTo>
                  <a:pt x="0" y="171437"/>
                </a:lnTo>
                <a:lnTo>
                  <a:pt x="6124" y="217010"/>
                </a:lnTo>
                <a:lnTo>
                  <a:pt x="23407" y="257963"/>
                </a:lnTo>
                <a:lnTo>
                  <a:pt x="50214" y="292660"/>
                </a:lnTo>
                <a:lnTo>
                  <a:pt x="84911" y="319467"/>
                </a:lnTo>
                <a:lnTo>
                  <a:pt x="125863" y="336750"/>
                </a:lnTo>
                <a:lnTo>
                  <a:pt x="171437" y="342874"/>
                </a:lnTo>
                <a:lnTo>
                  <a:pt x="217010" y="336750"/>
                </a:lnTo>
                <a:lnTo>
                  <a:pt x="257963" y="319467"/>
                </a:lnTo>
                <a:lnTo>
                  <a:pt x="292660" y="292660"/>
                </a:lnTo>
                <a:lnTo>
                  <a:pt x="319467" y="257963"/>
                </a:lnTo>
                <a:lnTo>
                  <a:pt x="336750" y="217010"/>
                </a:lnTo>
                <a:lnTo>
                  <a:pt x="342874" y="171437"/>
                </a:lnTo>
                <a:lnTo>
                  <a:pt x="336750" y="125863"/>
                </a:lnTo>
                <a:lnTo>
                  <a:pt x="319467" y="84911"/>
                </a:lnTo>
                <a:lnTo>
                  <a:pt x="292660" y="50214"/>
                </a:lnTo>
                <a:lnTo>
                  <a:pt x="257963" y="23407"/>
                </a:lnTo>
                <a:lnTo>
                  <a:pt x="217010" y="6124"/>
                </a:lnTo>
                <a:lnTo>
                  <a:pt x="171437" y="0"/>
                </a:lnTo>
                <a:close/>
              </a:path>
            </a:pathLst>
          </a:custGeom>
          <a:solidFill>
            <a:srgbClr val="9BA1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29299" y="9688979"/>
            <a:ext cx="842010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&lt;</a:t>
            </a:r>
            <a:r>
              <a:rPr sz="1800" b="1" spc="-19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 </a:t>
            </a:r>
            <a:r>
              <a:rPr sz="1800" b="1" spc="-4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volver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41877" y="9792122"/>
            <a:ext cx="3056255" cy="21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300" spc="-75" dirty="0">
                <a:latin typeface="Arial"/>
                <a:cs typeface="Arial"/>
              </a:rPr>
              <a:t>ACCESO </a:t>
            </a:r>
            <a:r>
              <a:rPr sz="1300" spc="-114" dirty="0">
                <a:latin typeface="Arial"/>
                <a:cs typeface="Arial"/>
              </a:rPr>
              <a:t>PÚBLICO </a:t>
            </a:r>
            <a:r>
              <a:rPr sz="1300" spc="15" dirty="0">
                <a:latin typeface="Arial"/>
                <a:cs typeface="Arial"/>
              </a:rPr>
              <a:t>CON </a:t>
            </a:r>
            <a:r>
              <a:rPr sz="1300" spc="-105" dirty="0">
                <a:latin typeface="Arial"/>
                <a:cs typeface="Arial"/>
              </a:rPr>
              <a:t>ÁREAS </a:t>
            </a:r>
            <a:r>
              <a:rPr sz="1300" spc="-135" dirty="0">
                <a:latin typeface="Arial"/>
                <a:cs typeface="Arial"/>
              </a:rPr>
              <a:t>DE</a:t>
            </a:r>
            <a:r>
              <a:rPr sz="1300" spc="-200" dirty="0">
                <a:latin typeface="Arial"/>
                <a:cs typeface="Arial"/>
              </a:rPr>
              <a:t> </a:t>
            </a:r>
            <a:r>
              <a:rPr sz="1300" spc="-60" dirty="0">
                <a:latin typeface="Arial"/>
                <a:cs typeface="Arial"/>
              </a:rPr>
              <a:t>PAGO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460" y="867610"/>
            <a:ext cx="34277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 Unicode MS"/>
                <a:cs typeface="Arial Unicode MS"/>
              </a:rPr>
              <a:t>MOBILITY </a:t>
            </a:r>
            <a:r>
              <a:rPr sz="1200" spc="-90" dirty="0">
                <a:latin typeface="Arial Unicode MS"/>
                <a:cs typeface="Arial Unicode MS"/>
              </a:rPr>
              <a:t>CITY_PROYECTO </a:t>
            </a:r>
            <a:r>
              <a:rPr sz="1200" spc="-65" dirty="0">
                <a:latin typeface="Arial Unicode MS"/>
                <a:cs typeface="Arial Unicode MS"/>
              </a:rPr>
              <a:t>BÁSICO</a:t>
            </a:r>
            <a:r>
              <a:rPr sz="1200" spc="6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Arial Unicode MS"/>
                <a:cs typeface="Arial Unicode MS"/>
              </a:rPr>
              <a:t>CONTENIDOS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2746" y="869287"/>
            <a:ext cx="770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 Unicode MS"/>
                <a:cs typeface="Arial Unicode MS"/>
              </a:rPr>
              <a:t>20/07/2020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9299" y="867610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PÁG.</a:t>
            </a:r>
            <a:r>
              <a:rPr sz="1200" u="sng" spc="-6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4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18</a:t>
            </a:r>
            <a:r>
              <a:rPr sz="1200" u="sng" spc="-13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4399" y="1080003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399" y="878302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999" y="878302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404" y="0"/>
                </a:lnTo>
              </a:path>
            </a:pathLst>
          </a:custGeom>
          <a:ln w="6350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441996" y="1443380"/>
            <a:ext cx="12240260" cy="8168640"/>
            <a:chOff x="1441996" y="1443380"/>
            <a:chExt cx="12240260" cy="8168640"/>
          </a:xfrm>
        </p:grpSpPr>
        <p:sp>
          <p:nvSpPr>
            <p:cNvPr id="9" name="object 9"/>
            <p:cNvSpPr/>
            <p:nvPr/>
          </p:nvSpPr>
          <p:spPr>
            <a:xfrm>
              <a:off x="1441996" y="1443380"/>
              <a:ext cx="12239993" cy="81686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38002" y="1443380"/>
              <a:ext cx="2843999" cy="23039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085398" y="1624121"/>
            <a:ext cx="2463800" cy="1868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 Unicode MS"/>
                <a:cs typeface="Arial Unicode MS"/>
              </a:rPr>
              <a:t>B.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4.</a:t>
            </a:r>
            <a:endParaRPr sz="1400">
              <a:latin typeface="Arial Unicode MS"/>
              <a:cs typeface="Arial Unicode MS"/>
            </a:endParaRPr>
          </a:p>
          <a:p>
            <a:pPr marL="12700">
              <a:lnSpc>
                <a:spcPts val="2070"/>
              </a:lnSpc>
            </a:pPr>
            <a:r>
              <a:rPr sz="1800" b="1" spc="10" dirty="0">
                <a:solidFill>
                  <a:srgbClr val="62AFC9"/>
                </a:solidFill>
                <a:latin typeface="Trebuchet MS"/>
                <a:cs typeface="Trebuchet MS"/>
              </a:rPr>
              <a:t>CONTENIDOS</a:t>
            </a:r>
            <a:r>
              <a:rPr sz="1800" b="1" spc="-240" dirty="0">
                <a:solidFill>
                  <a:srgbClr val="62AFC9"/>
                </a:solidFill>
                <a:latin typeface="Trebuchet MS"/>
                <a:cs typeface="Trebuchet MS"/>
              </a:rPr>
              <a:t> </a:t>
            </a:r>
            <a:r>
              <a:rPr sz="1800" b="1" spc="10" dirty="0">
                <a:solidFill>
                  <a:srgbClr val="62AFC9"/>
                </a:solidFill>
                <a:latin typeface="Trebuchet MS"/>
                <a:cs typeface="Trebuchet MS"/>
              </a:rPr>
              <a:t>MOBILITY</a:t>
            </a:r>
            <a:endParaRPr sz="1800">
              <a:latin typeface="Trebuchet MS"/>
              <a:cs typeface="Trebuchet MS"/>
            </a:endParaRPr>
          </a:p>
          <a:p>
            <a:pPr marL="12700" marR="10160">
              <a:lnSpc>
                <a:spcPct val="113700"/>
              </a:lnSpc>
              <a:spcBef>
                <a:spcPts val="710"/>
              </a:spcBef>
            </a:pP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Contenidos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propios Mobility.</a:t>
            </a:r>
            <a:r>
              <a:rPr sz="1100" spc="-14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Exposición 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resultados.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Lonas</a:t>
            </a:r>
            <a:r>
              <a:rPr sz="1100" spc="-9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impresas.</a:t>
            </a:r>
            <a:endParaRPr sz="1100">
              <a:latin typeface="Arial Unicode MS"/>
              <a:cs typeface="Arial Unicode MS"/>
            </a:endParaRPr>
          </a:p>
          <a:p>
            <a:pPr marL="12700" marR="313055">
              <a:lnSpc>
                <a:spcPct val="113700"/>
              </a:lnSpc>
              <a:spcBef>
                <a:spcPts val="1130"/>
              </a:spcBef>
            </a:pP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Espacio </a:t>
            </a:r>
            <a:r>
              <a:rPr sz="1100" spc="15" dirty="0">
                <a:solidFill>
                  <a:srgbClr val="FFFFFF"/>
                </a:solidFill>
                <a:latin typeface="Arial Unicode MS"/>
                <a:cs typeface="Arial Unicode MS"/>
              </a:rPr>
              <a:t>clústers,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cátedras,</a:t>
            </a:r>
            <a:r>
              <a:rPr sz="1100" spc="-14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grupos 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trabajo,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Mesa de </a:t>
            </a:r>
            <a:r>
              <a:rPr sz="1100" spc="20" dirty="0">
                <a:solidFill>
                  <a:srgbClr val="FFFFFF"/>
                </a:solidFill>
                <a:latin typeface="Arial Unicode MS"/>
                <a:cs typeface="Arial Unicode MS"/>
              </a:rPr>
              <a:t>la</a:t>
            </a:r>
            <a:r>
              <a:rPr sz="1100" spc="-1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Movilidad.</a:t>
            </a:r>
            <a:endParaRPr sz="1100">
              <a:latin typeface="Arial Unicode MS"/>
              <a:cs typeface="Arial Unicode MS"/>
            </a:endParaRPr>
          </a:p>
          <a:p>
            <a:pPr marL="12700" marR="78105">
              <a:lnSpc>
                <a:spcPct val="113700"/>
              </a:lnSpc>
            </a:pP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Elementos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singulares </a:t>
            </a:r>
            <a:r>
              <a:rPr sz="1100" spc="-3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disposición</a:t>
            </a:r>
            <a:r>
              <a:rPr sz="1100" spc="-15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las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entidades</a:t>
            </a:r>
            <a:r>
              <a:rPr sz="11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colaboradoras.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170791" y="9756001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24" y="0"/>
                </a:moveTo>
                <a:lnTo>
                  <a:pt x="125852" y="6124"/>
                </a:lnTo>
                <a:lnTo>
                  <a:pt x="84901" y="23407"/>
                </a:lnTo>
                <a:lnTo>
                  <a:pt x="50207" y="50214"/>
                </a:lnTo>
                <a:lnTo>
                  <a:pt x="23403" y="84911"/>
                </a:lnTo>
                <a:lnTo>
                  <a:pt x="6123" y="125863"/>
                </a:lnTo>
                <a:lnTo>
                  <a:pt x="0" y="171437"/>
                </a:lnTo>
                <a:lnTo>
                  <a:pt x="6123" y="217010"/>
                </a:lnTo>
                <a:lnTo>
                  <a:pt x="23403" y="257963"/>
                </a:lnTo>
                <a:lnTo>
                  <a:pt x="50207" y="292660"/>
                </a:lnTo>
                <a:lnTo>
                  <a:pt x="84901" y="319467"/>
                </a:lnTo>
                <a:lnTo>
                  <a:pt x="125852" y="336750"/>
                </a:lnTo>
                <a:lnTo>
                  <a:pt x="171424" y="342874"/>
                </a:lnTo>
                <a:lnTo>
                  <a:pt x="216998" y="336750"/>
                </a:lnTo>
                <a:lnTo>
                  <a:pt x="257950" y="319467"/>
                </a:lnTo>
                <a:lnTo>
                  <a:pt x="292647" y="292660"/>
                </a:lnTo>
                <a:lnTo>
                  <a:pt x="319454" y="257963"/>
                </a:lnTo>
                <a:lnTo>
                  <a:pt x="336737" y="217010"/>
                </a:lnTo>
                <a:lnTo>
                  <a:pt x="342861" y="171437"/>
                </a:lnTo>
                <a:lnTo>
                  <a:pt x="336737" y="125863"/>
                </a:lnTo>
                <a:lnTo>
                  <a:pt x="319454" y="84911"/>
                </a:lnTo>
                <a:lnTo>
                  <a:pt x="292647" y="50214"/>
                </a:lnTo>
                <a:lnTo>
                  <a:pt x="257950" y="23407"/>
                </a:lnTo>
                <a:lnTo>
                  <a:pt x="216998" y="6124"/>
                </a:lnTo>
                <a:lnTo>
                  <a:pt x="171424" y="0"/>
                </a:lnTo>
                <a:close/>
              </a:path>
            </a:pathLst>
          </a:custGeom>
          <a:solidFill>
            <a:srgbClr val="0090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29299" y="9688979"/>
            <a:ext cx="842010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&lt;</a:t>
            </a:r>
            <a:r>
              <a:rPr sz="1800" b="1" spc="-19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 </a:t>
            </a:r>
            <a:r>
              <a:rPr sz="1800" b="1" spc="-4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volver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615298" y="9792791"/>
            <a:ext cx="1085215" cy="21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300" spc="-75" dirty="0">
                <a:latin typeface="Arial"/>
                <a:cs typeface="Arial"/>
              </a:rPr>
              <a:t>ACCESO</a:t>
            </a:r>
            <a:r>
              <a:rPr sz="1300" spc="-35" dirty="0">
                <a:latin typeface="Arial"/>
                <a:cs typeface="Arial"/>
              </a:rPr>
              <a:t> </a:t>
            </a:r>
            <a:r>
              <a:rPr sz="1300" spc="-180" dirty="0">
                <a:latin typeface="Arial"/>
                <a:cs typeface="Arial"/>
              </a:rPr>
              <a:t>LIBRE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Trapecio 15">
            <a:extLst>
              <a:ext uri="{FF2B5EF4-FFF2-40B4-BE49-F238E27FC236}">
                <a16:creationId xmlns:a16="http://schemas.microsoft.com/office/drawing/2014/main" id="{7E000FF2-637A-4169-9A42-ADD719A4D4BB}"/>
              </a:ext>
            </a:extLst>
          </p:cNvPr>
          <p:cNvSpPr/>
          <p:nvPr/>
        </p:nvSpPr>
        <p:spPr>
          <a:xfrm rot="14525751">
            <a:off x="9243348" y="5844231"/>
            <a:ext cx="2150616" cy="556206"/>
          </a:xfrm>
          <a:custGeom>
            <a:avLst/>
            <a:gdLst>
              <a:gd name="connsiteX0" fmla="*/ 0 w 2786305"/>
              <a:gd name="connsiteY0" fmla="*/ 568135 h 568135"/>
              <a:gd name="connsiteX1" fmla="*/ 142034 w 2786305"/>
              <a:gd name="connsiteY1" fmla="*/ 0 h 568135"/>
              <a:gd name="connsiteX2" fmla="*/ 2644271 w 2786305"/>
              <a:gd name="connsiteY2" fmla="*/ 0 h 568135"/>
              <a:gd name="connsiteX3" fmla="*/ 2786305 w 2786305"/>
              <a:gd name="connsiteY3" fmla="*/ 568135 h 568135"/>
              <a:gd name="connsiteX4" fmla="*/ 0 w 2786305"/>
              <a:gd name="connsiteY4" fmla="*/ 568135 h 568135"/>
              <a:gd name="connsiteX0" fmla="*/ 0 w 2786305"/>
              <a:gd name="connsiteY0" fmla="*/ 568135 h 568135"/>
              <a:gd name="connsiteX1" fmla="*/ 142034 w 2786305"/>
              <a:gd name="connsiteY1" fmla="*/ 0 h 568135"/>
              <a:gd name="connsiteX2" fmla="*/ 2470804 w 2786305"/>
              <a:gd name="connsiteY2" fmla="*/ 41519 h 568135"/>
              <a:gd name="connsiteX3" fmla="*/ 2786305 w 2786305"/>
              <a:gd name="connsiteY3" fmla="*/ 568135 h 568135"/>
              <a:gd name="connsiteX4" fmla="*/ 0 w 2786305"/>
              <a:gd name="connsiteY4" fmla="*/ 568135 h 568135"/>
              <a:gd name="connsiteX0" fmla="*/ 0 w 2786305"/>
              <a:gd name="connsiteY0" fmla="*/ 526616 h 526616"/>
              <a:gd name="connsiteX1" fmla="*/ 420955 w 2786305"/>
              <a:gd name="connsiteY1" fmla="*/ 6348 h 526616"/>
              <a:gd name="connsiteX2" fmla="*/ 2470804 w 2786305"/>
              <a:gd name="connsiteY2" fmla="*/ 0 h 526616"/>
              <a:gd name="connsiteX3" fmla="*/ 2786305 w 2786305"/>
              <a:gd name="connsiteY3" fmla="*/ 526616 h 526616"/>
              <a:gd name="connsiteX4" fmla="*/ 0 w 2786305"/>
              <a:gd name="connsiteY4" fmla="*/ 526616 h 526616"/>
              <a:gd name="connsiteX0" fmla="*/ 0 w 2786305"/>
              <a:gd name="connsiteY0" fmla="*/ 520268 h 520268"/>
              <a:gd name="connsiteX1" fmla="*/ 420955 w 2786305"/>
              <a:gd name="connsiteY1" fmla="*/ 0 h 520268"/>
              <a:gd name="connsiteX2" fmla="*/ 2319278 w 2786305"/>
              <a:gd name="connsiteY2" fmla="*/ 14401 h 520268"/>
              <a:gd name="connsiteX3" fmla="*/ 2786305 w 2786305"/>
              <a:gd name="connsiteY3" fmla="*/ 520268 h 520268"/>
              <a:gd name="connsiteX4" fmla="*/ 0 w 2786305"/>
              <a:gd name="connsiteY4" fmla="*/ 520268 h 520268"/>
              <a:gd name="connsiteX0" fmla="*/ -1 w 2761045"/>
              <a:gd name="connsiteY0" fmla="*/ 483115 h 520268"/>
              <a:gd name="connsiteX1" fmla="*/ 395695 w 2761045"/>
              <a:gd name="connsiteY1" fmla="*/ 0 h 520268"/>
              <a:gd name="connsiteX2" fmla="*/ 2294018 w 2761045"/>
              <a:gd name="connsiteY2" fmla="*/ 14401 h 520268"/>
              <a:gd name="connsiteX3" fmla="*/ 2761045 w 2761045"/>
              <a:gd name="connsiteY3" fmla="*/ 520268 h 520268"/>
              <a:gd name="connsiteX4" fmla="*/ -1 w 2761045"/>
              <a:gd name="connsiteY4" fmla="*/ 483115 h 520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1045" h="520268">
                <a:moveTo>
                  <a:pt x="-1" y="483115"/>
                </a:moveTo>
                <a:lnTo>
                  <a:pt x="395695" y="0"/>
                </a:lnTo>
                <a:lnTo>
                  <a:pt x="2294018" y="14401"/>
                </a:lnTo>
                <a:lnTo>
                  <a:pt x="2761045" y="520268"/>
                </a:lnTo>
                <a:lnTo>
                  <a:pt x="-1" y="48311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Trapecio 15">
            <a:extLst>
              <a:ext uri="{FF2B5EF4-FFF2-40B4-BE49-F238E27FC236}">
                <a16:creationId xmlns:a16="http://schemas.microsoft.com/office/drawing/2014/main" id="{B9C75972-5125-4210-88E2-39AE588B68F2}"/>
              </a:ext>
            </a:extLst>
          </p:cNvPr>
          <p:cNvSpPr/>
          <p:nvPr/>
        </p:nvSpPr>
        <p:spPr>
          <a:xfrm rot="14525751">
            <a:off x="8227696" y="5990482"/>
            <a:ext cx="2150616" cy="384993"/>
          </a:xfrm>
          <a:custGeom>
            <a:avLst/>
            <a:gdLst>
              <a:gd name="connsiteX0" fmla="*/ 0 w 2786305"/>
              <a:gd name="connsiteY0" fmla="*/ 568135 h 568135"/>
              <a:gd name="connsiteX1" fmla="*/ 142034 w 2786305"/>
              <a:gd name="connsiteY1" fmla="*/ 0 h 568135"/>
              <a:gd name="connsiteX2" fmla="*/ 2644271 w 2786305"/>
              <a:gd name="connsiteY2" fmla="*/ 0 h 568135"/>
              <a:gd name="connsiteX3" fmla="*/ 2786305 w 2786305"/>
              <a:gd name="connsiteY3" fmla="*/ 568135 h 568135"/>
              <a:gd name="connsiteX4" fmla="*/ 0 w 2786305"/>
              <a:gd name="connsiteY4" fmla="*/ 568135 h 568135"/>
              <a:gd name="connsiteX0" fmla="*/ 0 w 2786305"/>
              <a:gd name="connsiteY0" fmla="*/ 568135 h 568135"/>
              <a:gd name="connsiteX1" fmla="*/ 142034 w 2786305"/>
              <a:gd name="connsiteY1" fmla="*/ 0 h 568135"/>
              <a:gd name="connsiteX2" fmla="*/ 2470804 w 2786305"/>
              <a:gd name="connsiteY2" fmla="*/ 41519 h 568135"/>
              <a:gd name="connsiteX3" fmla="*/ 2786305 w 2786305"/>
              <a:gd name="connsiteY3" fmla="*/ 568135 h 568135"/>
              <a:gd name="connsiteX4" fmla="*/ 0 w 2786305"/>
              <a:gd name="connsiteY4" fmla="*/ 568135 h 568135"/>
              <a:gd name="connsiteX0" fmla="*/ 0 w 2786305"/>
              <a:gd name="connsiteY0" fmla="*/ 526616 h 526616"/>
              <a:gd name="connsiteX1" fmla="*/ 420955 w 2786305"/>
              <a:gd name="connsiteY1" fmla="*/ 6348 h 526616"/>
              <a:gd name="connsiteX2" fmla="*/ 2470804 w 2786305"/>
              <a:gd name="connsiteY2" fmla="*/ 0 h 526616"/>
              <a:gd name="connsiteX3" fmla="*/ 2786305 w 2786305"/>
              <a:gd name="connsiteY3" fmla="*/ 526616 h 526616"/>
              <a:gd name="connsiteX4" fmla="*/ 0 w 2786305"/>
              <a:gd name="connsiteY4" fmla="*/ 526616 h 526616"/>
              <a:gd name="connsiteX0" fmla="*/ 0 w 2786305"/>
              <a:gd name="connsiteY0" fmla="*/ 520268 h 520268"/>
              <a:gd name="connsiteX1" fmla="*/ 420955 w 2786305"/>
              <a:gd name="connsiteY1" fmla="*/ 0 h 520268"/>
              <a:gd name="connsiteX2" fmla="*/ 2319278 w 2786305"/>
              <a:gd name="connsiteY2" fmla="*/ 14401 h 520268"/>
              <a:gd name="connsiteX3" fmla="*/ 2786305 w 2786305"/>
              <a:gd name="connsiteY3" fmla="*/ 520268 h 520268"/>
              <a:gd name="connsiteX4" fmla="*/ 0 w 2786305"/>
              <a:gd name="connsiteY4" fmla="*/ 520268 h 520268"/>
              <a:gd name="connsiteX0" fmla="*/ -1 w 2761045"/>
              <a:gd name="connsiteY0" fmla="*/ 483115 h 520268"/>
              <a:gd name="connsiteX1" fmla="*/ 395695 w 2761045"/>
              <a:gd name="connsiteY1" fmla="*/ 0 h 520268"/>
              <a:gd name="connsiteX2" fmla="*/ 2294018 w 2761045"/>
              <a:gd name="connsiteY2" fmla="*/ 14401 h 520268"/>
              <a:gd name="connsiteX3" fmla="*/ 2761045 w 2761045"/>
              <a:gd name="connsiteY3" fmla="*/ 520268 h 520268"/>
              <a:gd name="connsiteX4" fmla="*/ -1 w 2761045"/>
              <a:gd name="connsiteY4" fmla="*/ 483115 h 520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1045" h="520268">
                <a:moveTo>
                  <a:pt x="-1" y="483115"/>
                </a:moveTo>
                <a:lnTo>
                  <a:pt x="395695" y="0"/>
                </a:lnTo>
                <a:lnTo>
                  <a:pt x="2294018" y="14401"/>
                </a:lnTo>
                <a:lnTo>
                  <a:pt x="2761045" y="520268"/>
                </a:lnTo>
                <a:lnTo>
                  <a:pt x="-1" y="48311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rapecio 15">
            <a:extLst>
              <a:ext uri="{FF2B5EF4-FFF2-40B4-BE49-F238E27FC236}">
                <a16:creationId xmlns:a16="http://schemas.microsoft.com/office/drawing/2014/main" id="{DDDD5104-E4C7-4558-B84E-AA8255D2691C}"/>
              </a:ext>
            </a:extLst>
          </p:cNvPr>
          <p:cNvSpPr/>
          <p:nvPr/>
        </p:nvSpPr>
        <p:spPr>
          <a:xfrm rot="14744626">
            <a:off x="7810402" y="5779478"/>
            <a:ext cx="1421184" cy="321877"/>
          </a:xfrm>
          <a:custGeom>
            <a:avLst/>
            <a:gdLst>
              <a:gd name="connsiteX0" fmla="*/ 0 w 2786305"/>
              <a:gd name="connsiteY0" fmla="*/ 568135 h 568135"/>
              <a:gd name="connsiteX1" fmla="*/ 142034 w 2786305"/>
              <a:gd name="connsiteY1" fmla="*/ 0 h 568135"/>
              <a:gd name="connsiteX2" fmla="*/ 2644271 w 2786305"/>
              <a:gd name="connsiteY2" fmla="*/ 0 h 568135"/>
              <a:gd name="connsiteX3" fmla="*/ 2786305 w 2786305"/>
              <a:gd name="connsiteY3" fmla="*/ 568135 h 568135"/>
              <a:gd name="connsiteX4" fmla="*/ 0 w 2786305"/>
              <a:gd name="connsiteY4" fmla="*/ 568135 h 568135"/>
              <a:gd name="connsiteX0" fmla="*/ 0 w 2786305"/>
              <a:gd name="connsiteY0" fmla="*/ 568135 h 568135"/>
              <a:gd name="connsiteX1" fmla="*/ 142034 w 2786305"/>
              <a:gd name="connsiteY1" fmla="*/ 0 h 568135"/>
              <a:gd name="connsiteX2" fmla="*/ 2470804 w 2786305"/>
              <a:gd name="connsiteY2" fmla="*/ 41519 h 568135"/>
              <a:gd name="connsiteX3" fmla="*/ 2786305 w 2786305"/>
              <a:gd name="connsiteY3" fmla="*/ 568135 h 568135"/>
              <a:gd name="connsiteX4" fmla="*/ 0 w 2786305"/>
              <a:gd name="connsiteY4" fmla="*/ 568135 h 568135"/>
              <a:gd name="connsiteX0" fmla="*/ 0 w 2786305"/>
              <a:gd name="connsiteY0" fmla="*/ 526616 h 526616"/>
              <a:gd name="connsiteX1" fmla="*/ 420955 w 2786305"/>
              <a:gd name="connsiteY1" fmla="*/ 6348 h 526616"/>
              <a:gd name="connsiteX2" fmla="*/ 2470804 w 2786305"/>
              <a:gd name="connsiteY2" fmla="*/ 0 h 526616"/>
              <a:gd name="connsiteX3" fmla="*/ 2786305 w 2786305"/>
              <a:gd name="connsiteY3" fmla="*/ 526616 h 526616"/>
              <a:gd name="connsiteX4" fmla="*/ 0 w 2786305"/>
              <a:gd name="connsiteY4" fmla="*/ 526616 h 526616"/>
              <a:gd name="connsiteX0" fmla="*/ 0 w 2786305"/>
              <a:gd name="connsiteY0" fmla="*/ 520268 h 520268"/>
              <a:gd name="connsiteX1" fmla="*/ 420955 w 2786305"/>
              <a:gd name="connsiteY1" fmla="*/ 0 h 520268"/>
              <a:gd name="connsiteX2" fmla="*/ 2319278 w 2786305"/>
              <a:gd name="connsiteY2" fmla="*/ 14401 h 520268"/>
              <a:gd name="connsiteX3" fmla="*/ 2786305 w 2786305"/>
              <a:gd name="connsiteY3" fmla="*/ 520268 h 520268"/>
              <a:gd name="connsiteX4" fmla="*/ 0 w 2786305"/>
              <a:gd name="connsiteY4" fmla="*/ 520268 h 520268"/>
              <a:gd name="connsiteX0" fmla="*/ -1 w 2761045"/>
              <a:gd name="connsiteY0" fmla="*/ 483115 h 520268"/>
              <a:gd name="connsiteX1" fmla="*/ 395695 w 2761045"/>
              <a:gd name="connsiteY1" fmla="*/ 0 h 520268"/>
              <a:gd name="connsiteX2" fmla="*/ 2294018 w 2761045"/>
              <a:gd name="connsiteY2" fmla="*/ 14401 h 520268"/>
              <a:gd name="connsiteX3" fmla="*/ 2761045 w 2761045"/>
              <a:gd name="connsiteY3" fmla="*/ 520268 h 520268"/>
              <a:gd name="connsiteX4" fmla="*/ -1 w 2761045"/>
              <a:gd name="connsiteY4" fmla="*/ 483115 h 520268"/>
              <a:gd name="connsiteX0" fmla="*/ 0 w 2761046"/>
              <a:gd name="connsiteY0" fmla="*/ 511532 h 548685"/>
              <a:gd name="connsiteX1" fmla="*/ 395696 w 2761046"/>
              <a:gd name="connsiteY1" fmla="*/ 28417 h 548685"/>
              <a:gd name="connsiteX2" fmla="*/ 2361366 w 2761046"/>
              <a:gd name="connsiteY2" fmla="*/ 0 h 548685"/>
              <a:gd name="connsiteX3" fmla="*/ 2761046 w 2761046"/>
              <a:gd name="connsiteY3" fmla="*/ 548685 h 548685"/>
              <a:gd name="connsiteX4" fmla="*/ 0 w 2761046"/>
              <a:gd name="connsiteY4" fmla="*/ 511532 h 54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1046" h="548685">
                <a:moveTo>
                  <a:pt x="0" y="511532"/>
                </a:moveTo>
                <a:lnTo>
                  <a:pt x="395696" y="28417"/>
                </a:lnTo>
                <a:lnTo>
                  <a:pt x="2361366" y="0"/>
                </a:lnTo>
                <a:lnTo>
                  <a:pt x="2761046" y="548685"/>
                </a:lnTo>
                <a:lnTo>
                  <a:pt x="0" y="511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rapecio 15">
            <a:extLst>
              <a:ext uri="{FF2B5EF4-FFF2-40B4-BE49-F238E27FC236}">
                <a16:creationId xmlns:a16="http://schemas.microsoft.com/office/drawing/2014/main" id="{9B608D38-0697-4DDA-BE1C-DE5EBE0DE690}"/>
              </a:ext>
            </a:extLst>
          </p:cNvPr>
          <p:cNvSpPr/>
          <p:nvPr/>
        </p:nvSpPr>
        <p:spPr>
          <a:xfrm rot="14724054">
            <a:off x="7494429" y="5699559"/>
            <a:ext cx="1148214" cy="281274"/>
          </a:xfrm>
          <a:custGeom>
            <a:avLst/>
            <a:gdLst>
              <a:gd name="connsiteX0" fmla="*/ 0 w 2786305"/>
              <a:gd name="connsiteY0" fmla="*/ 568135 h 568135"/>
              <a:gd name="connsiteX1" fmla="*/ 142034 w 2786305"/>
              <a:gd name="connsiteY1" fmla="*/ 0 h 568135"/>
              <a:gd name="connsiteX2" fmla="*/ 2644271 w 2786305"/>
              <a:gd name="connsiteY2" fmla="*/ 0 h 568135"/>
              <a:gd name="connsiteX3" fmla="*/ 2786305 w 2786305"/>
              <a:gd name="connsiteY3" fmla="*/ 568135 h 568135"/>
              <a:gd name="connsiteX4" fmla="*/ 0 w 2786305"/>
              <a:gd name="connsiteY4" fmla="*/ 568135 h 568135"/>
              <a:gd name="connsiteX0" fmla="*/ 0 w 2786305"/>
              <a:gd name="connsiteY0" fmla="*/ 568135 h 568135"/>
              <a:gd name="connsiteX1" fmla="*/ 142034 w 2786305"/>
              <a:gd name="connsiteY1" fmla="*/ 0 h 568135"/>
              <a:gd name="connsiteX2" fmla="*/ 2470804 w 2786305"/>
              <a:gd name="connsiteY2" fmla="*/ 41519 h 568135"/>
              <a:gd name="connsiteX3" fmla="*/ 2786305 w 2786305"/>
              <a:gd name="connsiteY3" fmla="*/ 568135 h 568135"/>
              <a:gd name="connsiteX4" fmla="*/ 0 w 2786305"/>
              <a:gd name="connsiteY4" fmla="*/ 568135 h 568135"/>
              <a:gd name="connsiteX0" fmla="*/ 0 w 2786305"/>
              <a:gd name="connsiteY0" fmla="*/ 526616 h 526616"/>
              <a:gd name="connsiteX1" fmla="*/ 420955 w 2786305"/>
              <a:gd name="connsiteY1" fmla="*/ 6348 h 526616"/>
              <a:gd name="connsiteX2" fmla="*/ 2470804 w 2786305"/>
              <a:gd name="connsiteY2" fmla="*/ 0 h 526616"/>
              <a:gd name="connsiteX3" fmla="*/ 2786305 w 2786305"/>
              <a:gd name="connsiteY3" fmla="*/ 526616 h 526616"/>
              <a:gd name="connsiteX4" fmla="*/ 0 w 2786305"/>
              <a:gd name="connsiteY4" fmla="*/ 526616 h 526616"/>
              <a:gd name="connsiteX0" fmla="*/ 0 w 2786305"/>
              <a:gd name="connsiteY0" fmla="*/ 520268 h 520268"/>
              <a:gd name="connsiteX1" fmla="*/ 420955 w 2786305"/>
              <a:gd name="connsiteY1" fmla="*/ 0 h 520268"/>
              <a:gd name="connsiteX2" fmla="*/ 2319278 w 2786305"/>
              <a:gd name="connsiteY2" fmla="*/ 14401 h 520268"/>
              <a:gd name="connsiteX3" fmla="*/ 2786305 w 2786305"/>
              <a:gd name="connsiteY3" fmla="*/ 520268 h 520268"/>
              <a:gd name="connsiteX4" fmla="*/ 0 w 2786305"/>
              <a:gd name="connsiteY4" fmla="*/ 520268 h 520268"/>
              <a:gd name="connsiteX0" fmla="*/ -1 w 2761045"/>
              <a:gd name="connsiteY0" fmla="*/ 483115 h 520268"/>
              <a:gd name="connsiteX1" fmla="*/ 395695 w 2761045"/>
              <a:gd name="connsiteY1" fmla="*/ 0 h 520268"/>
              <a:gd name="connsiteX2" fmla="*/ 2294018 w 2761045"/>
              <a:gd name="connsiteY2" fmla="*/ 14401 h 520268"/>
              <a:gd name="connsiteX3" fmla="*/ 2761045 w 2761045"/>
              <a:gd name="connsiteY3" fmla="*/ 520268 h 520268"/>
              <a:gd name="connsiteX4" fmla="*/ -1 w 2761045"/>
              <a:gd name="connsiteY4" fmla="*/ 483115 h 520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1045" h="520268">
                <a:moveTo>
                  <a:pt x="-1" y="483115"/>
                </a:moveTo>
                <a:lnTo>
                  <a:pt x="395695" y="0"/>
                </a:lnTo>
                <a:lnTo>
                  <a:pt x="2294018" y="14401"/>
                </a:lnTo>
                <a:lnTo>
                  <a:pt x="2761045" y="520268"/>
                </a:lnTo>
                <a:lnTo>
                  <a:pt x="-1" y="48311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Trapecio 15">
            <a:extLst>
              <a:ext uri="{FF2B5EF4-FFF2-40B4-BE49-F238E27FC236}">
                <a16:creationId xmlns:a16="http://schemas.microsoft.com/office/drawing/2014/main" id="{209CB3DB-EFCF-406B-8BA3-7AB7FCF50B00}"/>
              </a:ext>
            </a:extLst>
          </p:cNvPr>
          <p:cNvSpPr/>
          <p:nvPr/>
        </p:nvSpPr>
        <p:spPr>
          <a:xfrm rot="14808249">
            <a:off x="7349934" y="5743395"/>
            <a:ext cx="823911" cy="158669"/>
          </a:xfrm>
          <a:custGeom>
            <a:avLst/>
            <a:gdLst>
              <a:gd name="connsiteX0" fmla="*/ 0 w 2786305"/>
              <a:gd name="connsiteY0" fmla="*/ 568135 h 568135"/>
              <a:gd name="connsiteX1" fmla="*/ 142034 w 2786305"/>
              <a:gd name="connsiteY1" fmla="*/ 0 h 568135"/>
              <a:gd name="connsiteX2" fmla="*/ 2644271 w 2786305"/>
              <a:gd name="connsiteY2" fmla="*/ 0 h 568135"/>
              <a:gd name="connsiteX3" fmla="*/ 2786305 w 2786305"/>
              <a:gd name="connsiteY3" fmla="*/ 568135 h 568135"/>
              <a:gd name="connsiteX4" fmla="*/ 0 w 2786305"/>
              <a:gd name="connsiteY4" fmla="*/ 568135 h 568135"/>
              <a:gd name="connsiteX0" fmla="*/ 0 w 2786305"/>
              <a:gd name="connsiteY0" fmla="*/ 568135 h 568135"/>
              <a:gd name="connsiteX1" fmla="*/ 142034 w 2786305"/>
              <a:gd name="connsiteY1" fmla="*/ 0 h 568135"/>
              <a:gd name="connsiteX2" fmla="*/ 2470804 w 2786305"/>
              <a:gd name="connsiteY2" fmla="*/ 41519 h 568135"/>
              <a:gd name="connsiteX3" fmla="*/ 2786305 w 2786305"/>
              <a:gd name="connsiteY3" fmla="*/ 568135 h 568135"/>
              <a:gd name="connsiteX4" fmla="*/ 0 w 2786305"/>
              <a:gd name="connsiteY4" fmla="*/ 568135 h 568135"/>
              <a:gd name="connsiteX0" fmla="*/ 0 w 2786305"/>
              <a:gd name="connsiteY0" fmla="*/ 526616 h 526616"/>
              <a:gd name="connsiteX1" fmla="*/ 420955 w 2786305"/>
              <a:gd name="connsiteY1" fmla="*/ 6348 h 526616"/>
              <a:gd name="connsiteX2" fmla="*/ 2470804 w 2786305"/>
              <a:gd name="connsiteY2" fmla="*/ 0 h 526616"/>
              <a:gd name="connsiteX3" fmla="*/ 2786305 w 2786305"/>
              <a:gd name="connsiteY3" fmla="*/ 526616 h 526616"/>
              <a:gd name="connsiteX4" fmla="*/ 0 w 2786305"/>
              <a:gd name="connsiteY4" fmla="*/ 526616 h 526616"/>
              <a:gd name="connsiteX0" fmla="*/ 0 w 2786305"/>
              <a:gd name="connsiteY0" fmla="*/ 520268 h 520268"/>
              <a:gd name="connsiteX1" fmla="*/ 420955 w 2786305"/>
              <a:gd name="connsiteY1" fmla="*/ 0 h 520268"/>
              <a:gd name="connsiteX2" fmla="*/ 2319278 w 2786305"/>
              <a:gd name="connsiteY2" fmla="*/ 14401 h 520268"/>
              <a:gd name="connsiteX3" fmla="*/ 2786305 w 2786305"/>
              <a:gd name="connsiteY3" fmla="*/ 520268 h 520268"/>
              <a:gd name="connsiteX4" fmla="*/ 0 w 2786305"/>
              <a:gd name="connsiteY4" fmla="*/ 520268 h 520268"/>
              <a:gd name="connsiteX0" fmla="*/ -1 w 2761045"/>
              <a:gd name="connsiteY0" fmla="*/ 483115 h 520268"/>
              <a:gd name="connsiteX1" fmla="*/ 395695 w 2761045"/>
              <a:gd name="connsiteY1" fmla="*/ 0 h 520268"/>
              <a:gd name="connsiteX2" fmla="*/ 2294018 w 2761045"/>
              <a:gd name="connsiteY2" fmla="*/ 14401 h 520268"/>
              <a:gd name="connsiteX3" fmla="*/ 2761045 w 2761045"/>
              <a:gd name="connsiteY3" fmla="*/ 520268 h 520268"/>
              <a:gd name="connsiteX4" fmla="*/ -1 w 2761045"/>
              <a:gd name="connsiteY4" fmla="*/ 483115 h 520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1045" h="520268">
                <a:moveTo>
                  <a:pt x="-1" y="483115"/>
                </a:moveTo>
                <a:lnTo>
                  <a:pt x="395695" y="0"/>
                </a:lnTo>
                <a:lnTo>
                  <a:pt x="2294018" y="14401"/>
                </a:lnTo>
                <a:lnTo>
                  <a:pt x="2761045" y="520268"/>
                </a:lnTo>
                <a:lnTo>
                  <a:pt x="-1" y="48311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192.168.1.46\Volume_1\PROYECTOS\MOBILITY CITY\PROYECTO\FASE 1\PRESENTACIÓN PROYECTO\PRESENTACIÓN 31_01_2018\Presentación PPT\imgs\fondo_azu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-38505"/>
            <a:ext cx="15181118" cy="1071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114717" y="2804265"/>
            <a:ext cx="6694294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21956"/>
            <a:r>
              <a:rPr lang="es-ES" sz="4667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MOBILITY CITY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7114717" y="3554166"/>
            <a:ext cx="669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21956"/>
            <a:r>
              <a:rPr lang="es-ES" sz="280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QUÉ 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114717" y="4613964"/>
            <a:ext cx="6385901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21956"/>
            <a:r>
              <a:rPr lang="es-ES" sz="1867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MOBILITY CITY es una iniciativa de ámbito internacional promovida por la Fundación Ibercaja, con el apoyo de la sociedad pública Expo Zaragoza Empresarial y la participación de entidades interesadas en el cambio de la movilidad.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7114717" y="6242967"/>
            <a:ext cx="3024900" cy="128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22624">
              <a:defRPr/>
            </a:pPr>
            <a:r>
              <a:rPr lang="es-ES" sz="1556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Mobility</a:t>
            </a:r>
            <a:r>
              <a:rPr lang="es-ES" sz="1556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City es el proyecto público privado para estudio, difusión e innovación de la movilidad sostenible, inteligente y conectada más avanzado de España.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0713637" y="6247483"/>
            <a:ext cx="3095374" cy="128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21956"/>
            <a:r>
              <a:rPr lang="es-ES" sz="1556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La sede de Mobility City está ubicada en el Puente de Zaha Hadid para la Expo de 2008 en Zaragoza, que se convertirá en el primer Museo tecnológico de la movilidad.</a:t>
            </a:r>
          </a:p>
        </p:txBody>
      </p:sp>
    </p:spTree>
    <p:extLst>
      <p:ext uri="{BB962C8B-B14F-4D97-AF65-F5344CB8AC3E}">
        <p14:creationId xmlns:p14="http://schemas.microsoft.com/office/powerpoint/2010/main" val="25399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192.168.1.46\Volume_1\PROYECTOS\MOBILITY CITY\PROYECTO\FASE 1\PRESENTACIÓN PROYECTO\PRESENTACIÓN 31_01_2018\Presentación PPT\imgs\fondo_azu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-38505"/>
            <a:ext cx="15181118" cy="1071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114717" y="2804265"/>
            <a:ext cx="6694294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21956"/>
            <a:r>
              <a:rPr lang="es-ES" sz="4667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MOBILITY CITY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7114717" y="3554166"/>
            <a:ext cx="669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21956"/>
            <a:r>
              <a:rPr lang="es-ES" sz="280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POR QUÉ FUNDACIÓN IBERCAJA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114717" y="4613964"/>
            <a:ext cx="6385901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21956"/>
            <a:r>
              <a:rPr lang="es-ES" sz="1867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FUNDACIÓN IBERCAJA considera que la movilidad es el eje del cambio tecnológico, económico y social del siglo XXI y quiere contribuir a la configuración de este nuevo sector.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7114717" y="6242967"/>
            <a:ext cx="3024900" cy="128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22624">
              <a:defRPr/>
            </a:pPr>
            <a:r>
              <a:rPr lang="es-ES" sz="1556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La nueva movilidad  impacta en los sectores de automoción, energía, servicio, infraestructuras, tecnología, seguros, logística y telecomunicaciones.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0713637" y="6247483"/>
            <a:ext cx="3095374" cy="128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21956"/>
            <a:r>
              <a:rPr lang="es-ES" sz="1556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El nuevo Museo tecnológico de la movilidad se convertirá en un espacio para difundir el conocimiento sobre la movilidad entre </a:t>
            </a:r>
            <a:r>
              <a:rPr lang="es-ES" sz="1556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los ciudadanos.</a:t>
            </a:r>
            <a:endParaRPr lang="es-ES" sz="1556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48219" y="6639725"/>
            <a:ext cx="10499725" cy="2980055"/>
          </a:xfrm>
          <a:custGeom>
            <a:avLst/>
            <a:gdLst/>
            <a:ahLst/>
            <a:cxnLst/>
            <a:rect l="l" t="t" r="r" b="b"/>
            <a:pathLst>
              <a:path w="10499725" h="2980054">
                <a:moveTo>
                  <a:pt x="597328" y="2736507"/>
                </a:moveTo>
                <a:lnTo>
                  <a:pt x="632370" y="2734227"/>
                </a:lnTo>
                <a:lnTo>
                  <a:pt x="679603" y="2730975"/>
                </a:lnTo>
                <a:lnTo>
                  <a:pt x="735958" y="2727038"/>
                </a:lnTo>
                <a:lnTo>
                  <a:pt x="798364" y="2722700"/>
                </a:lnTo>
                <a:lnTo>
                  <a:pt x="863753" y="2718247"/>
                </a:lnTo>
                <a:lnTo>
                  <a:pt x="929055" y="2713964"/>
                </a:lnTo>
                <a:lnTo>
                  <a:pt x="991199" y="2710136"/>
                </a:lnTo>
                <a:lnTo>
                  <a:pt x="1047118" y="2707048"/>
                </a:lnTo>
                <a:lnTo>
                  <a:pt x="1093740" y="2704987"/>
                </a:lnTo>
                <a:lnTo>
                  <a:pt x="1127997" y="2704236"/>
                </a:lnTo>
                <a:lnTo>
                  <a:pt x="1169670" y="2704563"/>
                </a:lnTo>
                <a:lnTo>
                  <a:pt x="1214033" y="2705522"/>
                </a:lnTo>
                <a:lnTo>
                  <a:pt x="1260915" y="2707075"/>
                </a:lnTo>
                <a:lnTo>
                  <a:pt x="1310143" y="2709187"/>
                </a:lnTo>
                <a:lnTo>
                  <a:pt x="1361547" y="2711822"/>
                </a:lnTo>
                <a:lnTo>
                  <a:pt x="1414954" y="2714945"/>
                </a:lnTo>
                <a:lnTo>
                  <a:pt x="1470192" y="2718518"/>
                </a:lnTo>
                <a:lnTo>
                  <a:pt x="1527089" y="2722507"/>
                </a:lnTo>
                <a:lnTo>
                  <a:pt x="1585474" y="2726876"/>
                </a:lnTo>
                <a:lnTo>
                  <a:pt x="1645174" y="2731588"/>
                </a:lnTo>
                <a:lnTo>
                  <a:pt x="1706019" y="2736607"/>
                </a:lnTo>
                <a:lnTo>
                  <a:pt x="1767835" y="2741899"/>
                </a:lnTo>
                <a:lnTo>
                  <a:pt x="1830451" y="2747426"/>
                </a:lnTo>
                <a:lnTo>
                  <a:pt x="1893695" y="2753153"/>
                </a:lnTo>
                <a:lnTo>
                  <a:pt x="1957396" y="2759044"/>
                </a:lnTo>
                <a:lnTo>
                  <a:pt x="2021381" y="2765063"/>
                </a:lnTo>
                <a:lnTo>
                  <a:pt x="2085478" y="2771174"/>
                </a:lnTo>
                <a:lnTo>
                  <a:pt x="2149517" y="2777342"/>
                </a:lnTo>
                <a:lnTo>
                  <a:pt x="2213324" y="2783529"/>
                </a:lnTo>
                <a:lnTo>
                  <a:pt x="2276728" y="2789701"/>
                </a:lnTo>
                <a:lnTo>
                  <a:pt x="2339557" y="2795822"/>
                </a:lnTo>
                <a:lnTo>
                  <a:pt x="2401639" y="2801855"/>
                </a:lnTo>
                <a:lnTo>
                  <a:pt x="2462802" y="2807765"/>
                </a:lnTo>
                <a:lnTo>
                  <a:pt x="2522875" y="2813515"/>
                </a:lnTo>
                <a:lnTo>
                  <a:pt x="2581686" y="2819071"/>
                </a:lnTo>
                <a:lnTo>
                  <a:pt x="2639062" y="2824395"/>
                </a:lnTo>
                <a:lnTo>
                  <a:pt x="2694832" y="2829452"/>
                </a:lnTo>
                <a:lnTo>
                  <a:pt x="2748824" y="2834207"/>
                </a:lnTo>
                <a:lnTo>
                  <a:pt x="2800866" y="2838622"/>
                </a:lnTo>
                <a:lnTo>
                  <a:pt x="2850786" y="2842663"/>
                </a:lnTo>
                <a:lnTo>
                  <a:pt x="2898413" y="2846293"/>
                </a:lnTo>
                <a:lnTo>
                  <a:pt x="2943574" y="2849477"/>
                </a:lnTo>
                <a:lnTo>
                  <a:pt x="2986098" y="2852178"/>
                </a:lnTo>
                <a:lnTo>
                  <a:pt x="3025812" y="2854361"/>
                </a:lnTo>
                <a:lnTo>
                  <a:pt x="3096126" y="2857027"/>
                </a:lnTo>
                <a:lnTo>
                  <a:pt x="3126381" y="2857439"/>
                </a:lnTo>
                <a:lnTo>
                  <a:pt x="3153140" y="2857189"/>
                </a:lnTo>
                <a:lnTo>
                  <a:pt x="3176230" y="2856241"/>
                </a:lnTo>
                <a:lnTo>
                  <a:pt x="3195480" y="2854560"/>
                </a:lnTo>
                <a:lnTo>
                  <a:pt x="3210717" y="2852108"/>
                </a:lnTo>
                <a:lnTo>
                  <a:pt x="3221770" y="2848851"/>
                </a:lnTo>
                <a:lnTo>
                  <a:pt x="3318557" y="2970872"/>
                </a:lnTo>
                <a:lnTo>
                  <a:pt x="3274588" y="2978294"/>
                </a:lnTo>
                <a:lnTo>
                  <a:pt x="3226104" y="2980046"/>
                </a:lnTo>
                <a:lnTo>
                  <a:pt x="3196600" y="2980050"/>
                </a:lnTo>
                <a:lnTo>
                  <a:pt x="3163806" y="2979511"/>
                </a:lnTo>
                <a:lnTo>
                  <a:pt x="3088999" y="2976921"/>
                </a:lnTo>
                <a:lnTo>
                  <a:pt x="3047312" y="2974927"/>
                </a:lnTo>
                <a:lnTo>
                  <a:pt x="3002987" y="2972507"/>
                </a:lnTo>
                <a:lnTo>
                  <a:pt x="2956187" y="2969688"/>
                </a:lnTo>
                <a:lnTo>
                  <a:pt x="2907076" y="2966501"/>
                </a:lnTo>
                <a:lnTo>
                  <a:pt x="2855816" y="2962973"/>
                </a:lnTo>
                <a:lnTo>
                  <a:pt x="2802570" y="2959134"/>
                </a:lnTo>
                <a:lnTo>
                  <a:pt x="2747502" y="2955012"/>
                </a:lnTo>
                <a:lnTo>
                  <a:pt x="2690775" y="2950638"/>
                </a:lnTo>
                <a:lnTo>
                  <a:pt x="2632551" y="2946039"/>
                </a:lnTo>
                <a:lnTo>
                  <a:pt x="2572995" y="2941244"/>
                </a:lnTo>
                <a:lnTo>
                  <a:pt x="2512269" y="2936283"/>
                </a:lnTo>
                <a:lnTo>
                  <a:pt x="2450536" y="2931185"/>
                </a:lnTo>
                <a:lnTo>
                  <a:pt x="2387959" y="2925978"/>
                </a:lnTo>
                <a:lnTo>
                  <a:pt x="2324702" y="2920691"/>
                </a:lnTo>
                <a:lnTo>
                  <a:pt x="2260928" y="2915354"/>
                </a:lnTo>
                <a:lnTo>
                  <a:pt x="2196799" y="2909994"/>
                </a:lnTo>
                <a:lnTo>
                  <a:pt x="2132479" y="2904642"/>
                </a:lnTo>
                <a:lnTo>
                  <a:pt x="2068131" y="2899326"/>
                </a:lnTo>
                <a:lnTo>
                  <a:pt x="2003919" y="2894075"/>
                </a:lnTo>
                <a:lnTo>
                  <a:pt x="1940004" y="2888919"/>
                </a:lnTo>
                <a:lnTo>
                  <a:pt x="1876551" y="2883885"/>
                </a:lnTo>
                <a:lnTo>
                  <a:pt x="1813722" y="2879003"/>
                </a:lnTo>
                <a:lnTo>
                  <a:pt x="1751681" y="2874301"/>
                </a:lnTo>
                <a:lnTo>
                  <a:pt x="1690591" y="2869810"/>
                </a:lnTo>
                <a:lnTo>
                  <a:pt x="1630614" y="2865557"/>
                </a:lnTo>
                <a:lnTo>
                  <a:pt x="1571915" y="2861572"/>
                </a:lnTo>
                <a:lnTo>
                  <a:pt x="1514655" y="2857883"/>
                </a:lnTo>
                <a:lnTo>
                  <a:pt x="1458999" y="2854520"/>
                </a:lnTo>
                <a:lnTo>
                  <a:pt x="1405109" y="2851512"/>
                </a:lnTo>
                <a:lnTo>
                  <a:pt x="1353148" y="2848887"/>
                </a:lnTo>
                <a:lnTo>
                  <a:pt x="1303281" y="2846674"/>
                </a:lnTo>
                <a:lnTo>
                  <a:pt x="1255668" y="2844903"/>
                </a:lnTo>
                <a:lnTo>
                  <a:pt x="1210475" y="2843602"/>
                </a:lnTo>
                <a:lnTo>
                  <a:pt x="1167864" y="2842800"/>
                </a:lnTo>
                <a:lnTo>
                  <a:pt x="1127997" y="2842526"/>
                </a:lnTo>
                <a:lnTo>
                  <a:pt x="864841" y="2852131"/>
                </a:lnTo>
                <a:lnTo>
                  <a:pt x="623569" y="2873260"/>
                </a:lnTo>
                <a:lnTo>
                  <a:pt x="447234" y="2894390"/>
                </a:lnTo>
                <a:lnTo>
                  <a:pt x="378888" y="2903994"/>
                </a:lnTo>
                <a:lnTo>
                  <a:pt x="261268" y="2929858"/>
                </a:lnTo>
                <a:lnTo>
                  <a:pt x="189504" y="2937976"/>
                </a:lnTo>
                <a:lnTo>
                  <a:pt x="134291" y="2927897"/>
                </a:lnTo>
                <a:lnTo>
                  <a:pt x="66328" y="2899168"/>
                </a:lnTo>
                <a:lnTo>
                  <a:pt x="0" y="2837759"/>
                </a:lnTo>
                <a:lnTo>
                  <a:pt x="27085" y="2781239"/>
                </a:lnTo>
                <a:lnTo>
                  <a:pt x="87441" y="2739830"/>
                </a:lnTo>
                <a:lnTo>
                  <a:pt x="120925" y="2723756"/>
                </a:lnTo>
                <a:lnTo>
                  <a:pt x="453110" y="2587017"/>
                </a:lnTo>
                <a:lnTo>
                  <a:pt x="648706" y="2496285"/>
                </a:lnTo>
                <a:lnTo>
                  <a:pt x="784094" y="2410922"/>
                </a:lnTo>
                <a:lnTo>
                  <a:pt x="935656" y="2290292"/>
                </a:lnTo>
                <a:lnTo>
                  <a:pt x="1400222" y="2157361"/>
                </a:lnTo>
                <a:lnTo>
                  <a:pt x="1409620" y="2105152"/>
                </a:lnTo>
                <a:lnTo>
                  <a:pt x="1069977" y="2188722"/>
                </a:lnTo>
                <a:lnTo>
                  <a:pt x="895567" y="2221979"/>
                </a:lnTo>
                <a:lnTo>
                  <a:pt x="831310" y="2209782"/>
                </a:lnTo>
                <a:lnTo>
                  <a:pt x="822130" y="2156993"/>
                </a:lnTo>
                <a:lnTo>
                  <a:pt x="824316" y="2147690"/>
                </a:lnTo>
                <a:lnTo>
                  <a:pt x="855900" y="2112555"/>
                </a:lnTo>
                <a:lnTo>
                  <a:pt x="896299" y="2083698"/>
                </a:lnTo>
                <a:lnTo>
                  <a:pt x="950765" y="2051046"/>
                </a:lnTo>
                <a:lnTo>
                  <a:pt x="1018088" y="2015070"/>
                </a:lnTo>
                <a:lnTo>
                  <a:pt x="1056194" y="1995982"/>
                </a:lnTo>
                <a:lnTo>
                  <a:pt x="1097062" y="1976241"/>
                </a:lnTo>
                <a:lnTo>
                  <a:pt x="1140540" y="1955903"/>
                </a:lnTo>
                <a:lnTo>
                  <a:pt x="1186478" y="1935030"/>
                </a:lnTo>
                <a:lnTo>
                  <a:pt x="1234724" y="1913679"/>
                </a:lnTo>
                <a:lnTo>
                  <a:pt x="1285128" y="1891910"/>
                </a:lnTo>
                <a:lnTo>
                  <a:pt x="1337538" y="1869781"/>
                </a:lnTo>
                <a:lnTo>
                  <a:pt x="1391804" y="1847352"/>
                </a:lnTo>
                <a:lnTo>
                  <a:pt x="1447775" y="1824681"/>
                </a:lnTo>
                <a:lnTo>
                  <a:pt x="1505299" y="1801828"/>
                </a:lnTo>
                <a:lnTo>
                  <a:pt x="1564225" y="1778850"/>
                </a:lnTo>
                <a:lnTo>
                  <a:pt x="1624404" y="1755808"/>
                </a:lnTo>
                <a:lnTo>
                  <a:pt x="1685682" y="1732761"/>
                </a:lnTo>
                <a:lnTo>
                  <a:pt x="1747911" y="1709766"/>
                </a:lnTo>
                <a:lnTo>
                  <a:pt x="1810938" y="1686883"/>
                </a:lnTo>
                <a:lnTo>
                  <a:pt x="1874613" y="1664172"/>
                </a:lnTo>
                <a:lnTo>
                  <a:pt x="1938784" y="1641690"/>
                </a:lnTo>
                <a:lnTo>
                  <a:pt x="2003301" y="1619498"/>
                </a:lnTo>
                <a:lnTo>
                  <a:pt x="2068012" y="1597653"/>
                </a:lnTo>
                <a:lnTo>
                  <a:pt x="2132768" y="1576215"/>
                </a:lnTo>
                <a:lnTo>
                  <a:pt x="2197415" y="1555243"/>
                </a:lnTo>
                <a:lnTo>
                  <a:pt x="2261805" y="1534795"/>
                </a:lnTo>
                <a:lnTo>
                  <a:pt x="2325785" y="1514932"/>
                </a:lnTo>
                <a:lnTo>
                  <a:pt x="3140590" y="1313548"/>
                </a:lnTo>
                <a:lnTo>
                  <a:pt x="4249710" y="1080203"/>
                </a:lnTo>
                <a:lnTo>
                  <a:pt x="5227396" y="887184"/>
                </a:lnTo>
                <a:lnTo>
                  <a:pt x="5647902" y="806780"/>
                </a:lnTo>
                <a:lnTo>
                  <a:pt x="5886532" y="773626"/>
                </a:lnTo>
                <a:lnTo>
                  <a:pt x="6057421" y="735958"/>
                </a:lnTo>
                <a:lnTo>
                  <a:pt x="6242782" y="669820"/>
                </a:lnTo>
                <a:lnTo>
                  <a:pt x="6524824" y="551256"/>
                </a:lnTo>
                <a:lnTo>
                  <a:pt x="6552409" y="540002"/>
                </a:lnTo>
                <a:lnTo>
                  <a:pt x="6614021" y="517795"/>
                </a:lnTo>
                <a:lnTo>
                  <a:pt x="6683687" y="495991"/>
                </a:lnTo>
                <a:lnTo>
                  <a:pt x="6721339" y="485242"/>
                </a:lnTo>
                <a:lnTo>
                  <a:pt x="6760763" y="474595"/>
                </a:lnTo>
                <a:lnTo>
                  <a:pt x="6801879" y="464050"/>
                </a:lnTo>
                <a:lnTo>
                  <a:pt x="6844606" y="453609"/>
                </a:lnTo>
                <a:lnTo>
                  <a:pt x="6888863" y="443271"/>
                </a:lnTo>
                <a:lnTo>
                  <a:pt x="6934571" y="433037"/>
                </a:lnTo>
                <a:lnTo>
                  <a:pt x="6981648" y="422907"/>
                </a:lnTo>
                <a:lnTo>
                  <a:pt x="7030014" y="412882"/>
                </a:lnTo>
                <a:lnTo>
                  <a:pt x="7079590" y="402963"/>
                </a:lnTo>
                <a:lnTo>
                  <a:pt x="7130293" y="393149"/>
                </a:lnTo>
                <a:lnTo>
                  <a:pt x="7182045" y="383441"/>
                </a:lnTo>
                <a:lnTo>
                  <a:pt x="7234763" y="373840"/>
                </a:lnTo>
                <a:lnTo>
                  <a:pt x="7288369" y="364346"/>
                </a:lnTo>
                <a:lnTo>
                  <a:pt x="7342781" y="354960"/>
                </a:lnTo>
                <a:lnTo>
                  <a:pt x="7397920" y="345681"/>
                </a:lnTo>
                <a:lnTo>
                  <a:pt x="7453703" y="336511"/>
                </a:lnTo>
                <a:lnTo>
                  <a:pt x="7510052" y="327450"/>
                </a:lnTo>
                <a:lnTo>
                  <a:pt x="7566885" y="318498"/>
                </a:lnTo>
                <a:lnTo>
                  <a:pt x="7624123" y="309656"/>
                </a:lnTo>
                <a:lnTo>
                  <a:pt x="7681684" y="300923"/>
                </a:lnTo>
                <a:lnTo>
                  <a:pt x="7739488" y="292302"/>
                </a:lnTo>
                <a:lnTo>
                  <a:pt x="7797455" y="283791"/>
                </a:lnTo>
                <a:lnTo>
                  <a:pt x="7855505" y="275392"/>
                </a:lnTo>
                <a:lnTo>
                  <a:pt x="7913556" y="267105"/>
                </a:lnTo>
                <a:lnTo>
                  <a:pt x="7971529" y="258930"/>
                </a:lnTo>
                <a:lnTo>
                  <a:pt x="8029342" y="250868"/>
                </a:lnTo>
                <a:lnTo>
                  <a:pt x="8086916" y="242919"/>
                </a:lnTo>
                <a:lnTo>
                  <a:pt x="8144169" y="235084"/>
                </a:lnTo>
                <a:lnTo>
                  <a:pt x="8201023" y="227363"/>
                </a:lnTo>
                <a:lnTo>
                  <a:pt x="8257395" y="219757"/>
                </a:lnTo>
                <a:lnTo>
                  <a:pt x="8313206" y="212265"/>
                </a:lnTo>
                <a:lnTo>
                  <a:pt x="8368374" y="204889"/>
                </a:lnTo>
                <a:lnTo>
                  <a:pt x="8422821" y="197629"/>
                </a:lnTo>
                <a:lnTo>
                  <a:pt x="8476464" y="190485"/>
                </a:lnTo>
                <a:lnTo>
                  <a:pt x="8529225" y="183458"/>
                </a:lnTo>
                <a:lnTo>
                  <a:pt x="8581021" y="176549"/>
                </a:lnTo>
                <a:lnTo>
                  <a:pt x="8631774" y="169756"/>
                </a:lnTo>
                <a:lnTo>
                  <a:pt x="8681401" y="163082"/>
                </a:lnTo>
                <a:lnTo>
                  <a:pt x="8729824" y="156527"/>
                </a:lnTo>
                <a:lnTo>
                  <a:pt x="8780815" y="149710"/>
                </a:lnTo>
                <a:lnTo>
                  <a:pt x="8832512" y="143013"/>
                </a:lnTo>
                <a:lnTo>
                  <a:pt x="8884820" y="136439"/>
                </a:lnTo>
                <a:lnTo>
                  <a:pt x="8937639" y="129990"/>
                </a:lnTo>
                <a:lnTo>
                  <a:pt x="8990872" y="123669"/>
                </a:lnTo>
                <a:lnTo>
                  <a:pt x="9044423" y="117477"/>
                </a:lnTo>
                <a:lnTo>
                  <a:pt x="9098195" y="111417"/>
                </a:lnTo>
                <a:lnTo>
                  <a:pt x="9152089" y="105492"/>
                </a:lnTo>
                <a:lnTo>
                  <a:pt x="9206008" y="99702"/>
                </a:lnTo>
                <a:lnTo>
                  <a:pt x="9259856" y="94052"/>
                </a:lnTo>
                <a:lnTo>
                  <a:pt x="9313535" y="88542"/>
                </a:lnTo>
                <a:lnTo>
                  <a:pt x="9366947" y="83176"/>
                </a:lnTo>
                <a:lnTo>
                  <a:pt x="9419995" y="77955"/>
                </a:lnTo>
                <a:lnTo>
                  <a:pt x="9472583" y="72882"/>
                </a:lnTo>
                <a:lnTo>
                  <a:pt x="9524612" y="67959"/>
                </a:lnTo>
                <a:lnTo>
                  <a:pt x="9575986" y="63187"/>
                </a:lnTo>
                <a:lnTo>
                  <a:pt x="9626607" y="58571"/>
                </a:lnTo>
                <a:lnTo>
                  <a:pt x="9676378" y="54111"/>
                </a:lnTo>
                <a:lnTo>
                  <a:pt x="9725201" y="49810"/>
                </a:lnTo>
                <a:lnTo>
                  <a:pt x="9772979" y="45670"/>
                </a:lnTo>
                <a:lnTo>
                  <a:pt x="9819616" y="41694"/>
                </a:lnTo>
                <a:lnTo>
                  <a:pt x="9865013" y="37884"/>
                </a:lnTo>
                <a:lnTo>
                  <a:pt x="10065903" y="21709"/>
                </a:lnTo>
                <a:lnTo>
                  <a:pt x="10223472" y="9826"/>
                </a:lnTo>
                <a:lnTo>
                  <a:pt x="10326351" y="2501"/>
                </a:lnTo>
                <a:lnTo>
                  <a:pt x="10363171" y="0"/>
                </a:lnTo>
                <a:lnTo>
                  <a:pt x="10441857" y="72"/>
                </a:lnTo>
                <a:lnTo>
                  <a:pt x="10482263" y="5059"/>
                </a:lnTo>
                <a:lnTo>
                  <a:pt x="10497150" y="19425"/>
                </a:lnTo>
                <a:lnTo>
                  <a:pt x="10499276" y="47637"/>
                </a:lnTo>
                <a:lnTo>
                  <a:pt x="10460174" y="97026"/>
                </a:lnTo>
                <a:lnTo>
                  <a:pt x="10374150" y="128562"/>
                </a:lnTo>
                <a:lnTo>
                  <a:pt x="10288125" y="145267"/>
                </a:lnTo>
                <a:lnTo>
                  <a:pt x="10249023" y="150164"/>
                </a:lnTo>
                <a:lnTo>
                  <a:pt x="9077883" y="317710"/>
                </a:lnTo>
                <a:lnTo>
                  <a:pt x="8388889" y="420301"/>
                </a:lnTo>
                <a:lnTo>
                  <a:pt x="7913288" y="500006"/>
                </a:lnTo>
                <a:lnTo>
                  <a:pt x="7382328" y="598893"/>
                </a:lnTo>
                <a:lnTo>
                  <a:pt x="6836922" y="698637"/>
                </a:lnTo>
                <a:lnTo>
                  <a:pt x="6479733" y="758823"/>
                </a:lnTo>
                <a:lnTo>
                  <a:pt x="6284602" y="788383"/>
                </a:lnTo>
                <a:lnTo>
                  <a:pt x="6225371" y="796251"/>
                </a:lnTo>
                <a:lnTo>
                  <a:pt x="5284717" y="1060921"/>
                </a:lnTo>
                <a:lnTo>
                  <a:pt x="4774088" y="1203731"/>
                </a:lnTo>
                <a:lnTo>
                  <a:pt x="4516114" y="1273808"/>
                </a:lnTo>
                <a:lnTo>
                  <a:pt x="4333426" y="1320279"/>
                </a:lnTo>
                <a:lnTo>
                  <a:pt x="4277419" y="1333801"/>
                </a:lnTo>
                <a:lnTo>
                  <a:pt x="4225194" y="1346054"/>
                </a:lnTo>
                <a:lnTo>
                  <a:pt x="4162077" y="1360702"/>
                </a:lnTo>
                <a:lnTo>
                  <a:pt x="4088937" y="1377576"/>
                </a:lnTo>
                <a:lnTo>
                  <a:pt x="4048881" y="1386795"/>
                </a:lnTo>
                <a:lnTo>
                  <a:pt x="4006646" y="1396509"/>
                </a:lnTo>
                <a:lnTo>
                  <a:pt x="3962341" y="1406694"/>
                </a:lnTo>
                <a:lnTo>
                  <a:pt x="3916074" y="1417332"/>
                </a:lnTo>
                <a:lnTo>
                  <a:pt x="3867954" y="1428400"/>
                </a:lnTo>
                <a:lnTo>
                  <a:pt x="3818091" y="1439878"/>
                </a:lnTo>
                <a:lnTo>
                  <a:pt x="3766592" y="1451744"/>
                </a:lnTo>
                <a:lnTo>
                  <a:pt x="3713568" y="1463978"/>
                </a:lnTo>
                <a:lnTo>
                  <a:pt x="3659126" y="1476558"/>
                </a:lnTo>
                <a:lnTo>
                  <a:pt x="3603375" y="1489465"/>
                </a:lnTo>
                <a:lnTo>
                  <a:pt x="3546425" y="1502675"/>
                </a:lnTo>
                <a:lnTo>
                  <a:pt x="3488384" y="1516170"/>
                </a:lnTo>
                <a:lnTo>
                  <a:pt x="3429360" y="1529927"/>
                </a:lnTo>
                <a:lnTo>
                  <a:pt x="3369464" y="1543925"/>
                </a:lnTo>
                <a:lnTo>
                  <a:pt x="3308803" y="1558145"/>
                </a:lnTo>
                <a:lnTo>
                  <a:pt x="3247486" y="1572564"/>
                </a:lnTo>
                <a:lnTo>
                  <a:pt x="3185623" y="1587161"/>
                </a:lnTo>
                <a:lnTo>
                  <a:pt x="3123322" y="1601916"/>
                </a:lnTo>
                <a:lnTo>
                  <a:pt x="3060691" y="1616808"/>
                </a:lnTo>
                <a:lnTo>
                  <a:pt x="2997841" y="1631815"/>
                </a:lnTo>
                <a:lnTo>
                  <a:pt x="2934878" y="1646917"/>
                </a:lnTo>
                <a:lnTo>
                  <a:pt x="2871913" y="1662092"/>
                </a:lnTo>
                <a:lnTo>
                  <a:pt x="2809054" y="1677320"/>
                </a:lnTo>
                <a:lnTo>
                  <a:pt x="2746411" y="1692580"/>
                </a:lnTo>
                <a:lnTo>
                  <a:pt x="2684091" y="1707850"/>
                </a:lnTo>
                <a:lnTo>
                  <a:pt x="2622203" y="1723110"/>
                </a:lnTo>
                <a:lnTo>
                  <a:pt x="2371870" y="1795011"/>
                </a:lnTo>
                <a:lnTo>
                  <a:pt x="2103408" y="1883330"/>
                </a:lnTo>
                <a:lnTo>
                  <a:pt x="1889229" y="1958214"/>
                </a:lnTo>
                <a:lnTo>
                  <a:pt x="1801745" y="1989810"/>
                </a:lnTo>
                <a:lnTo>
                  <a:pt x="1801745" y="2021255"/>
                </a:lnTo>
                <a:lnTo>
                  <a:pt x="2020912" y="1972124"/>
                </a:lnTo>
                <a:lnTo>
                  <a:pt x="2176912" y="1934479"/>
                </a:lnTo>
                <a:lnTo>
                  <a:pt x="2344395" y="1889182"/>
                </a:lnTo>
                <a:lnTo>
                  <a:pt x="2598010" y="1817090"/>
                </a:lnTo>
                <a:lnTo>
                  <a:pt x="2924971" y="1729253"/>
                </a:lnTo>
                <a:lnTo>
                  <a:pt x="3226253" y="1655454"/>
                </a:lnTo>
                <a:lnTo>
                  <a:pt x="3447144" y="1604624"/>
                </a:lnTo>
                <a:lnTo>
                  <a:pt x="3532933" y="1585696"/>
                </a:lnTo>
                <a:lnTo>
                  <a:pt x="3542186" y="1583313"/>
                </a:lnTo>
                <a:lnTo>
                  <a:pt x="3548098" y="1582440"/>
                </a:lnTo>
                <a:lnTo>
                  <a:pt x="3553212" y="1583008"/>
                </a:lnTo>
                <a:lnTo>
                  <a:pt x="3560073" y="1584947"/>
                </a:lnTo>
                <a:lnTo>
                  <a:pt x="3575494" y="1593426"/>
                </a:lnTo>
                <a:lnTo>
                  <a:pt x="3583071" y="1607308"/>
                </a:lnTo>
                <a:lnTo>
                  <a:pt x="3576977" y="1625120"/>
                </a:lnTo>
                <a:lnTo>
                  <a:pt x="3541093" y="1650563"/>
                </a:lnTo>
                <a:lnTo>
                  <a:pt x="3503682" y="1666887"/>
                </a:lnTo>
                <a:lnTo>
                  <a:pt x="3445816" y="1690540"/>
                </a:lnTo>
                <a:lnTo>
                  <a:pt x="3409955" y="1704878"/>
                </a:lnTo>
                <a:lnTo>
                  <a:pt x="3369871" y="1720764"/>
                </a:lnTo>
                <a:lnTo>
                  <a:pt x="3325860" y="1738103"/>
                </a:lnTo>
                <a:lnTo>
                  <a:pt x="3278221" y="1756801"/>
                </a:lnTo>
                <a:lnTo>
                  <a:pt x="3227248" y="1776761"/>
                </a:lnTo>
                <a:lnTo>
                  <a:pt x="3173241" y="1797890"/>
                </a:lnTo>
                <a:lnTo>
                  <a:pt x="3116494" y="1820093"/>
                </a:lnTo>
                <a:lnTo>
                  <a:pt x="3057306" y="1843275"/>
                </a:lnTo>
                <a:lnTo>
                  <a:pt x="2995973" y="1867341"/>
                </a:lnTo>
                <a:lnTo>
                  <a:pt x="2932792" y="1892196"/>
                </a:lnTo>
                <a:lnTo>
                  <a:pt x="2868060" y="1917745"/>
                </a:lnTo>
                <a:lnTo>
                  <a:pt x="2802074" y="1943894"/>
                </a:lnTo>
                <a:lnTo>
                  <a:pt x="2735131" y="1970547"/>
                </a:lnTo>
                <a:lnTo>
                  <a:pt x="2667527" y="1997611"/>
                </a:lnTo>
                <a:lnTo>
                  <a:pt x="2599559" y="2024989"/>
                </a:lnTo>
                <a:lnTo>
                  <a:pt x="2549605" y="2045225"/>
                </a:lnTo>
                <a:lnTo>
                  <a:pt x="2499735" y="2065541"/>
                </a:lnTo>
                <a:lnTo>
                  <a:pt x="2450065" y="2085901"/>
                </a:lnTo>
                <a:lnTo>
                  <a:pt x="2400712" y="2106267"/>
                </a:lnTo>
                <a:lnTo>
                  <a:pt x="2351794" y="2126601"/>
                </a:lnTo>
                <a:lnTo>
                  <a:pt x="2303427" y="2146866"/>
                </a:lnTo>
                <a:lnTo>
                  <a:pt x="2255730" y="2167024"/>
                </a:lnTo>
                <a:lnTo>
                  <a:pt x="2208818" y="2187039"/>
                </a:lnTo>
                <a:lnTo>
                  <a:pt x="2162809" y="2206871"/>
                </a:lnTo>
                <a:lnTo>
                  <a:pt x="2117821" y="2226485"/>
                </a:lnTo>
                <a:lnTo>
                  <a:pt x="2073969" y="2245842"/>
                </a:lnTo>
                <a:lnTo>
                  <a:pt x="2036028" y="2262537"/>
                </a:lnTo>
                <a:lnTo>
                  <a:pt x="1996326" y="2279685"/>
                </a:lnTo>
                <a:lnTo>
                  <a:pt x="1954984" y="2297246"/>
                </a:lnTo>
                <a:lnTo>
                  <a:pt x="1912124" y="2315183"/>
                </a:lnTo>
                <a:lnTo>
                  <a:pt x="1867867" y="2333457"/>
                </a:lnTo>
                <a:lnTo>
                  <a:pt x="1822335" y="2352030"/>
                </a:lnTo>
                <a:lnTo>
                  <a:pt x="1775648" y="2370862"/>
                </a:lnTo>
                <a:lnTo>
                  <a:pt x="1727929" y="2389917"/>
                </a:lnTo>
                <a:lnTo>
                  <a:pt x="1679299" y="2409154"/>
                </a:lnTo>
                <a:lnTo>
                  <a:pt x="1629878" y="2428536"/>
                </a:lnTo>
                <a:lnTo>
                  <a:pt x="1579789" y="2448024"/>
                </a:lnTo>
                <a:lnTo>
                  <a:pt x="1529152" y="2467579"/>
                </a:lnTo>
                <a:lnTo>
                  <a:pt x="1478090" y="2487164"/>
                </a:lnTo>
                <a:lnTo>
                  <a:pt x="1426722" y="2506740"/>
                </a:lnTo>
                <a:lnTo>
                  <a:pt x="1375172" y="2526267"/>
                </a:lnTo>
                <a:lnTo>
                  <a:pt x="1323559" y="2545709"/>
                </a:lnTo>
                <a:lnTo>
                  <a:pt x="1272006" y="2565026"/>
                </a:lnTo>
                <a:lnTo>
                  <a:pt x="1220634" y="2584179"/>
                </a:lnTo>
                <a:lnTo>
                  <a:pt x="1169564" y="2603131"/>
                </a:lnTo>
                <a:lnTo>
                  <a:pt x="1118918" y="2621842"/>
                </a:lnTo>
                <a:lnTo>
                  <a:pt x="1068816" y="2640275"/>
                </a:lnTo>
                <a:lnTo>
                  <a:pt x="1019381" y="2658391"/>
                </a:lnTo>
                <a:lnTo>
                  <a:pt x="970733" y="2676151"/>
                </a:lnTo>
                <a:lnTo>
                  <a:pt x="922994" y="2693517"/>
                </a:lnTo>
              </a:path>
            </a:pathLst>
          </a:custGeom>
          <a:ln w="136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49977" y="6921120"/>
            <a:ext cx="7550784" cy="1743710"/>
          </a:xfrm>
          <a:custGeom>
            <a:avLst/>
            <a:gdLst/>
            <a:ahLst/>
            <a:cxnLst/>
            <a:rect l="l" t="t" r="r" b="b"/>
            <a:pathLst>
              <a:path w="7550784" h="1743709">
                <a:moveTo>
                  <a:pt x="7550784" y="0"/>
                </a:moveTo>
                <a:lnTo>
                  <a:pt x="7500704" y="7483"/>
                </a:lnTo>
                <a:lnTo>
                  <a:pt x="7449914" y="15089"/>
                </a:lnTo>
                <a:lnTo>
                  <a:pt x="7398469" y="22813"/>
                </a:lnTo>
                <a:lnTo>
                  <a:pt x="7346426" y="30645"/>
                </a:lnTo>
                <a:lnTo>
                  <a:pt x="7293841" y="38580"/>
                </a:lnTo>
                <a:lnTo>
                  <a:pt x="7240768" y="46610"/>
                </a:lnTo>
                <a:lnTo>
                  <a:pt x="7187263" y="54727"/>
                </a:lnTo>
                <a:lnTo>
                  <a:pt x="7133383" y="62925"/>
                </a:lnTo>
                <a:lnTo>
                  <a:pt x="7079183" y="71196"/>
                </a:lnTo>
                <a:lnTo>
                  <a:pt x="7024718" y="79533"/>
                </a:lnTo>
                <a:lnTo>
                  <a:pt x="6970044" y="87928"/>
                </a:lnTo>
                <a:lnTo>
                  <a:pt x="6915218" y="96375"/>
                </a:lnTo>
                <a:lnTo>
                  <a:pt x="6860294" y="104867"/>
                </a:lnTo>
                <a:lnTo>
                  <a:pt x="6805329" y="113395"/>
                </a:lnTo>
                <a:lnTo>
                  <a:pt x="6750378" y="121953"/>
                </a:lnTo>
                <a:lnTo>
                  <a:pt x="6695496" y="130534"/>
                </a:lnTo>
                <a:lnTo>
                  <a:pt x="6640740" y="139130"/>
                </a:lnTo>
                <a:lnTo>
                  <a:pt x="6586166" y="147734"/>
                </a:lnTo>
                <a:lnTo>
                  <a:pt x="6531828" y="156340"/>
                </a:lnTo>
                <a:lnTo>
                  <a:pt x="6477782" y="164938"/>
                </a:lnTo>
                <a:lnTo>
                  <a:pt x="6424085" y="173524"/>
                </a:lnTo>
                <a:lnTo>
                  <a:pt x="6370792" y="182088"/>
                </a:lnTo>
                <a:lnTo>
                  <a:pt x="6317958" y="190625"/>
                </a:lnTo>
                <a:lnTo>
                  <a:pt x="6265640" y="199126"/>
                </a:lnTo>
                <a:lnTo>
                  <a:pt x="6213892" y="207585"/>
                </a:lnTo>
                <a:lnTo>
                  <a:pt x="6162771" y="215994"/>
                </a:lnTo>
                <a:lnTo>
                  <a:pt x="6112333" y="224346"/>
                </a:lnTo>
                <a:lnTo>
                  <a:pt x="6062633" y="232634"/>
                </a:lnTo>
                <a:lnTo>
                  <a:pt x="6013726" y="240850"/>
                </a:lnTo>
                <a:lnTo>
                  <a:pt x="5965669" y="248988"/>
                </a:lnTo>
                <a:lnTo>
                  <a:pt x="5918517" y="257040"/>
                </a:lnTo>
                <a:lnTo>
                  <a:pt x="5872326" y="264999"/>
                </a:lnTo>
                <a:lnTo>
                  <a:pt x="5827152" y="272858"/>
                </a:lnTo>
                <a:lnTo>
                  <a:pt x="5783049" y="280609"/>
                </a:lnTo>
                <a:lnTo>
                  <a:pt x="5740075" y="288246"/>
                </a:lnTo>
                <a:lnTo>
                  <a:pt x="5698284" y="295760"/>
                </a:lnTo>
                <a:lnTo>
                  <a:pt x="5657732" y="303146"/>
                </a:lnTo>
                <a:lnTo>
                  <a:pt x="5618476" y="310394"/>
                </a:lnTo>
                <a:lnTo>
                  <a:pt x="5580570" y="317500"/>
                </a:lnTo>
                <a:lnTo>
                  <a:pt x="5035166" y="417238"/>
                </a:lnTo>
                <a:lnTo>
                  <a:pt x="4677981" y="477424"/>
                </a:lnTo>
                <a:lnTo>
                  <a:pt x="4482854" y="506987"/>
                </a:lnTo>
                <a:lnTo>
                  <a:pt x="4423625" y="514858"/>
                </a:lnTo>
                <a:lnTo>
                  <a:pt x="3482964" y="779527"/>
                </a:lnTo>
                <a:lnTo>
                  <a:pt x="2972331" y="922337"/>
                </a:lnTo>
                <a:lnTo>
                  <a:pt x="2714356" y="992414"/>
                </a:lnTo>
                <a:lnTo>
                  <a:pt x="2531668" y="1038885"/>
                </a:lnTo>
                <a:lnTo>
                  <a:pt x="2475663" y="1052410"/>
                </a:lnTo>
                <a:lnTo>
                  <a:pt x="2423440" y="1064664"/>
                </a:lnTo>
                <a:lnTo>
                  <a:pt x="2360324" y="1079313"/>
                </a:lnTo>
                <a:lnTo>
                  <a:pt x="2287185" y="1096187"/>
                </a:lnTo>
                <a:lnTo>
                  <a:pt x="2247129" y="1105407"/>
                </a:lnTo>
                <a:lnTo>
                  <a:pt x="2204893" y="1115120"/>
                </a:lnTo>
                <a:lnTo>
                  <a:pt x="2160588" y="1125306"/>
                </a:lnTo>
                <a:lnTo>
                  <a:pt x="2114321" y="1135944"/>
                </a:lnTo>
                <a:lnTo>
                  <a:pt x="2066201" y="1147011"/>
                </a:lnTo>
                <a:lnTo>
                  <a:pt x="2016337" y="1158489"/>
                </a:lnTo>
                <a:lnTo>
                  <a:pt x="1964838" y="1170355"/>
                </a:lnTo>
                <a:lnTo>
                  <a:pt x="1911813" y="1182589"/>
                </a:lnTo>
                <a:lnTo>
                  <a:pt x="1857370" y="1195169"/>
                </a:lnTo>
                <a:lnTo>
                  <a:pt x="1801619" y="1208075"/>
                </a:lnTo>
                <a:lnTo>
                  <a:pt x="1744668" y="1221285"/>
                </a:lnTo>
                <a:lnTo>
                  <a:pt x="1686626" y="1234780"/>
                </a:lnTo>
                <a:lnTo>
                  <a:pt x="1627602" y="1248536"/>
                </a:lnTo>
                <a:lnTo>
                  <a:pt x="1567705" y="1262535"/>
                </a:lnTo>
                <a:lnTo>
                  <a:pt x="1507043" y="1276753"/>
                </a:lnTo>
                <a:lnTo>
                  <a:pt x="1445726" y="1291172"/>
                </a:lnTo>
                <a:lnTo>
                  <a:pt x="1383862" y="1305769"/>
                </a:lnTo>
                <a:lnTo>
                  <a:pt x="1321559" y="1320524"/>
                </a:lnTo>
                <a:lnTo>
                  <a:pt x="1258928" y="1335415"/>
                </a:lnTo>
                <a:lnTo>
                  <a:pt x="1196076" y="1350422"/>
                </a:lnTo>
                <a:lnTo>
                  <a:pt x="1133113" y="1365524"/>
                </a:lnTo>
                <a:lnTo>
                  <a:pt x="1070147" y="1380699"/>
                </a:lnTo>
                <a:lnTo>
                  <a:pt x="1007287" y="1395927"/>
                </a:lnTo>
                <a:lnTo>
                  <a:pt x="944642" y="1411186"/>
                </a:lnTo>
                <a:lnTo>
                  <a:pt x="882321" y="1426456"/>
                </a:lnTo>
                <a:lnTo>
                  <a:pt x="820432" y="1441716"/>
                </a:lnTo>
                <a:lnTo>
                  <a:pt x="570108" y="1513617"/>
                </a:lnTo>
                <a:lnTo>
                  <a:pt x="301655" y="1601936"/>
                </a:lnTo>
                <a:lnTo>
                  <a:pt x="87482" y="1676821"/>
                </a:lnTo>
                <a:lnTo>
                  <a:pt x="0" y="1708416"/>
                </a:lnTo>
                <a:lnTo>
                  <a:pt x="0" y="1739861"/>
                </a:lnTo>
                <a:lnTo>
                  <a:pt x="219160" y="1690730"/>
                </a:lnTo>
                <a:lnTo>
                  <a:pt x="375156" y="1653085"/>
                </a:lnTo>
                <a:lnTo>
                  <a:pt x="542637" y="1607788"/>
                </a:lnTo>
                <a:lnTo>
                  <a:pt x="796251" y="1535696"/>
                </a:lnTo>
                <a:lnTo>
                  <a:pt x="1123213" y="1447859"/>
                </a:lnTo>
                <a:lnTo>
                  <a:pt x="1424495" y="1374060"/>
                </a:lnTo>
                <a:lnTo>
                  <a:pt x="1645386" y="1323230"/>
                </a:lnTo>
                <a:lnTo>
                  <a:pt x="1731175" y="1304302"/>
                </a:lnTo>
                <a:lnTo>
                  <a:pt x="1740435" y="1301919"/>
                </a:lnTo>
                <a:lnTo>
                  <a:pt x="1746350" y="1301046"/>
                </a:lnTo>
                <a:lnTo>
                  <a:pt x="1751461" y="1301614"/>
                </a:lnTo>
                <a:lnTo>
                  <a:pt x="1758314" y="1303553"/>
                </a:lnTo>
                <a:lnTo>
                  <a:pt x="1773734" y="1312032"/>
                </a:lnTo>
                <a:lnTo>
                  <a:pt x="1781308" y="1325914"/>
                </a:lnTo>
                <a:lnTo>
                  <a:pt x="1775213" y="1343726"/>
                </a:lnTo>
                <a:lnTo>
                  <a:pt x="1739333" y="1369169"/>
                </a:lnTo>
                <a:lnTo>
                  <a:pt x="1701919" y="1385493"/>
                </a:lnTo>
                <a:lnTo>
                  <a:pt x="1644051" y="1409146"/>
                </a:lnTo>
                <a:lnTo>
                  <a:pt x="1608189" y="1423484"/>
                </a:lnTo>
                <a:lnTo>
                  <a:pt x="1568104" y="1439370"/>
                </a:lnTo>
                <a:lnTo>
                  <a:pt x="1524092" y="1456709"/>
                </a:lnTo>
                <a:lnTo>
                  <a:pt x="1476452" y="1475406"/>
                </a:lnTo>
                <a:lnTo>
                  <a:pt x="1425479" y="1495366"/>
                </a:lnTo>
                <a:lnTo>
                  <a:pt x="1371471" y="1516494"/>
                </a:lnTo>
                <a:lnTo>
                  <a:pt x="1314724" y="1538697"/>
                </a:lnTo>
                <a:lnTo>
                  <a:pt x="1255536" y="1561877"/>
                </a:lnTo>
                <a:lnTo>
                  <a:pt x="1194203" y="1585942"/>
                </a:lnTo>
                <a:lnTo>
                  <a:pt x="1131022" y="1610796"/>
                </a:lnTo>
                <a:lnTo>
                  <a:pt x="1066290" y="1636344"/>
                </a:lnTo>
                <a:lnTo>
                  <a:pt x="1000303" y="1662492"/>
                </a:lnTo>
                <a:lnTo>
                  <a:pt x="933360" y="1689144"/>
                </a:lnTo>
                <a:lnTo>
                  <a:pt x="865756" y="1716206"/>
                </a:lnTo>
                <a:lnTo>
                  <a:pt x="797788" y="1743583"/>
                </a:lnTo>
              </a:path>
            </a:pathLst>
          </a:custGeom>
          <a:ln w="47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673044" y="6683041"/>
            <a:ext cx="3340735" cy="513715"/>
          </a:xfrm>
          <a:custGeom>
            <a:avLst/>
            <a:gdLst/>
            <a:ahLst/>
            <a:cxnLst/>
            <a:rect l="l" t="t" r="r" b="b"/>
            <a:pathLst>
              <a:path w="3340734" h="513715">
                <a:moveTo>
                  <a:pt x="0" y="513372"/>
                </a:moveTo>
                <a:lnTo>
                  <a:pt x="57342" y="490964"/>
                </a:lnTo>
                <a:lnTo>
                  <a:pt x="123060" y="468959"/>
                </a:lnTo>
                <a:lnTo>
                  <a:pt x="196511" y="447358"/>
                </a:lnTo>
                <a:lnTo>
                  <a:pt x="235934" y="436711"/>
                </a:lnTo>
                <a:lnTo>
                  <a:pt x="277050" y="426167"/>
                </a:lnTo>
                <a:lnTo>
                  <a:pt x="319776" y="415726"/>
                </a:lnTo>
                <a:lnTo>
                  <a:pt x="364033" y="405388"/>
                </a:lnTo>
                <a:lnTo>
                  <a:pt x="409741" y="395154"/>
                </a:lnTo>
                <a:lnTo>
                  <a:pt x="456818" y="385025"/>
                </a:lnTo>
                <a:lnTo>
                  <a:pt x="505184" y="375000"/>
                </a:lnTo>
                <a:lnTo>
                  <a:pt x="554760" y="365081"/>
                </a:lnTo>
                <a:lnTo>
                  <a:pt x="605463" y="355268"/>
                </a:lnTo>
                <a:lnTo>
                  <a:pt x="657215" y="345560"/>
                </a:lnTo>
                <a:lnTo>
                  <a:pt x="709934" y="335960"/>
                </a:lnTo>
                <a:lnTo>
                  <a:pt x="763540" y="326466"/>
                </a:lnTo>
                <a:lnTo>
                  <a:pt x="817952" y="317080"/>
                </a:lnTo>
                <a:lnTo>
                  <a:pt x="873091" y="307802"/>
                </a:lnTo>
                <a:lnTo>
                  <a:pt x="928875" y="298632"/>
                </a:lnTo>
                <a:lnTo>
                  <a:pt x="985224" y="289571"/>
                </a:lnTo>
                <a:lnTo>
                  <a:pt x="1042058" y="280619"/>
                </a:lnTo>
                <a:lnTo>
                  <a:pt x="1099296" y="271777"/>
                </a:lnTo>
                <a:lnTo>
                  <a:pt x="1156858" y="263045"/>
                </a:lnTo>
                <a:lnTo>
                  <a:pt x="1214663" y="254423"/>
                </a:lnTo>
                <a:lnTo>
                  <a:pt x="1272630" y="245913"/>
                </a:lnTo>
                <a:lnTo>
                  <a:pt x="1330680" y="237514"/>
                </a:lnTo>
                <a:lnTo>
                  <a:pt x="1388732" y="229226"/>
                </a:lnTo>
                <a:lnTo>
                  <a:pt x="1446705" y="221052"/>
                </a:lnTo>
                <a:lnTo>
                  <a:pt x="1504519" y="212989"/>
                </a:lnTo>
                <a:lnTo>
                  <a:pt x="1562094" y="205041"/>
                </a:lnTo>
                <a:lnTo>
                  <a:pt x="1619348" y="197205"/>
                </a:lnTo>
                <a:lnTo>
                  <a:pt x="1676202" y="189484"/>
                </a:lnTo>
                <a:lnTo>
                  <a:pt x="1732575" y="181877"/>
                </a:lnTo>
                <a:lnTo>
                  <a:pt x="1788387" y="174386"/>
                </a:lnTo>
                <a:lnTo>
                  <a:pt x="1843557" y="167009"/>
                </a:lnTo>
                <a:lnTo>
                  <a:pt x="1898004" y="159749"/>
                </a:lnTo>
                <a:lnTo>
                  <a:pt x="1951648" y="152605"/>
                </a:lnTo>
                <a:lnTo>
                  <a:pt x="2004409" y="145577"/>
                </a:lnTo>
                <a:lnTo>
                  <a:pt x="2056207" y="138667"/>
                </a:lnTo>
                <a:lnTo>
                  <a:pt x="2106960" y="131874"/>
                </a:lnTo>
                <a:lnTo>
                  <a:pt x="2156588" y="125199"/>
                </a:lnTo>
                <a:lnTo>
                  <a:pt x="2205012" y="118643"/>
                </a:lnTo>
                <a:lnTo>
                  <a:pt x="2256003" y="111827"/>
                </a:lnTo>
                <a:lnTo>
                  <a:pt x="2307701" y="105131"/>
                </a:lnTo>
                <a:lnTo>
                  <a:pt x="2360008" y="98559"/>
                </a:lnTo>
                <a:lnTo>
                  <a:pt x="2412826" y="92111"/>
                </a:lnTo>
                <a:lnTo>
                  <a:pt x="2466060" y="85790"/>
                </a:lnTo>
                <a:lnTo>
                  <a:pt x="2519611" y="79598"/>
                </a:lnTo>
                <a:lnTo>
                  <a:pt x="2573382" y="73539"/>
                </a:lnTo>
                <a:lnTo>
                  <a:pt x="2627276" y="67613"/>
                </a:lnTo>
                <a:lnTo>
                  <a:pt x="2681195" y="61824"/>
                </a:lnTo>
                <a:lnTo>
                  <a:pt x="2735042" y="56173"/>
                </a:lnTo>
                <a:lnTo>
                  <a:pt x="2788719" y="50663"/>
                </a:lnTo>
                <a:lnTo>
                  <a:pt x="2842131" y="45296"/>
                </a:lnTo>
                <a:lnTo>
                  <a:pt x="2895178" y="40075"/>
                </a:lnTo>
                <a:lnTo>
                  <a:pt x="2947765" y="35001"/>
                </a:lnTo>
                <a:lnTo>
                  <a:pt x="2999792" y="30077"/>
                </a:lnTo>
                <a:lnTo>
                  <a:pt x="3051164" y="25305"/>
                </a:lnTo>
                <a:lnTo>
                  <a:pt x="3101783" y="20688"/>
                </a:lnTo>
                <a:lnTo>
                  <a:pt x="3151552" y="16228"/>
                </a:lnTo>
                <a:lnTo>
                  <a:pt x="3200373" y="11927"/>
                </a:lnTo>
                <a:lnTo>
                  <a:pt x="3248148" y="7786"/>
                </a:lnTo>
                <a:lnTo>
                  <a:pt x="3294782" y="3810"/>
                </a:lnTo>
                <a:lnTo>
                  <a:pt x="3340176" y="0"/>
                </a:lnTo>
              </a:path>
              <a:path w="3340734" h="513715">
                <a:moveTo>
                  <a:pt x="0" y="513372"/>
                </a:moveTo>
                <a:lnTo>
                  <a:pt x="57342" y="490964"/>
                </a:lnTo>
                <a:lnTo>
                  <a:pt x="123060" y="468959"/>
                </a:lnTo>
                <a:lnTo>
                  <a:pt x="196511" y="447358"/>
                </a:lnTo>
                <a:lnTo>
                  <a:pt x="235934" y="436711"/>
                </a:lnTo>
                <a:lnTo>
                  <a:pt x="277050" y="426167"/>
                </a:lnTo>
                <a:lnTo>
                  <a:pt x="319776" y="415726"/>
                </a:lnTo>
                <a:lnTo>
                  <a:pt x="364033" y="405388"/>
                </a:lnTo>
                <a:lnTo>
                  <a:pt x="409741" y="395154"/>
                </a:lnTo>
                <a:lnTo>
                  <a:pt x="456818" y="385025"/>
                </a:lnTo>
                <a:lnTo>
                  <a:pt x="505184" y="375000"/>
                </a:lnTo>
                <a:lnTo>
                  <a:pt x="554760" y="365081"/>
                </a:lnTo>
                <a:lnTo>
                  <a:pt x="605463" y="355268"/>
                </a:lnTo>
                <a:lnTo>
                  <a:pt x="657215" y="345560"/>
                </a:lnTo>
                <a:lnTo>
                  <a:pt x="709934" y="335960"/>
                </a:lnTo>
                <a:lnTo>
                  <a:pt x="763540" y="326466"/>
                </a:lnTo>
                <a:lnTo>
                  <a:pt x="817952" y="317080"/>
                </a:lnTo>
                <a:lnTo>
                  <a:pt x="873091" y="307802"/>
                </a:lnTo>
                <a:lnTo>
                  <a:pt x="928875" y="298632"/>
                </a:lnTo>
                <a:lnTo>
                  <a:pt x="985224" y="289571"/>
                </a:lnTo>
                <a:lnTo>
                  <a:pt x="1042058" y="280619"/>
                </a:lnTo>
                <a:lnTo>
                  <a:pt x="1099296" y="271777"/>
                </a:lnTo>
                <a:lnTo>
                  <a:pt x="1156858" y="263045"/>
                </a:lnTo>
                <a:lnTo>
                  <a:pt x="1214663" y="254423"/>
                </a:lnTo>
                <a:lnTo>
                  <a:pt x="1272630" y="245913"/>
                </a:lnTo>
                <a:lnTo>
                  <a:pt x="1330680" y="237514"/>
                </a:lnTo>
                <a:lnTo>
                  <a:pt x="1388732" y="229226"/>
                </a:lnTo>
                <a:lnTo>
                  <a:pt x="1446705" y="221052"/>
                </a:lnTo>
                <a:lnTo>
                  <a:pt x="1504519" y="212989"/>
                </a:lnTo>
                <a:lnTo>
                  <a:pt x="1562094" y="205041"/>
                </a:lnTo>
                <a:lnTo>
                  <a:pt x="1619348" y="197205"/>
                </a:lnTo>
                <a:lnTo>
                  <a:pt x="1676202" y="189484"/>
                </a:lnTo>
                <a:lnTo>
                  <a:pt x="1732575" y="181877"/>
                </a:lnTo>
                <a:lnTo>
                  <a:pt x="1788387" y="174386"/>
                </a:lnTo>
                <a:lnTo>
                  <a:pt x="1843557" y="167009"/>
                </a:lnTo>
                <a:lnTo>
                  <a:pt x="1898004" y="159749"/>
                </a:lnTo>
                <a:lnTo>
                  <a:pt x="1951648" y="152605"/>
                </a:lnTo>
                <a:lnTo>
                  <a:pt x="2004409" y="145577"/>
                </a:lnTo>
                <a:lnTo>
                  <a:pt x="2056207" y="138667"/>
                </a:lnTo>
                <a:lnTo>
                  <a:pt x="2106960" y="131874"/>
                </a:lnTo>
                <a:lnTo>
                  <a:pt x="2156588" y="125199"/>
                </a:lnTo>
                <a:lnTo>
                  <a:pt x="2205012" y="118643"/>
                </a:lnTo>
                <a:lnTo>
                  <a:pt x="2256003" y="111827"/>
                </a:lnTo>
                <a:lnTo>
                  <a:pt x="2307701" y="105131"/>
                </a:lnTo>
                <a:lnTo>
                  <a:pt x="2360008" y="98559"/>
                </a:lnTo>
                <a:lnTo>
                  <a:pt x="2412826" y="92111"/>
                </a:lnTo>
                <a:lnTo>
                  <a:pt x="2466060" y="85790"/>
                </a:lnTo>
                <a:lnTo>
                  <a:pt x="2519611" y="79598"/>
                </a:lnTo>
                <a:lnTo>
                  <a:pt x="2573382" y="73539"/>
                </a:lnTo>
                <a:lnTo>
                  <a:pt x="2627276" y="67613"/>
                </a:lnTo>
                <a:lnTo>
                  <a:pt x="2681195" y="61824"/>
                </a:lnTo>
                <a:lnTo>
                  <a:pt x="2735042" y="56173"/>
                </a:lnTo>
                <a:lnTo>
                  <a:pt x="2788719" y="50663"/>
                </a:lnTo>
                <a:lnTo>
                  <a:pt x="2842131" y="45296"/>
                </a:lnTo>
                <a:lnTo>
                  <a:pt x="2895178" y="40075"/>
                </a:lnTo>
                <a:lnTo>
                  <a:pt x="2947765" y="35001"/>
                </a:lnTo>
                <a:lnTo>
                  <a:pt x="2999792" y="30077"/>
                </a:lnTo>
                <a:lnTo>
                  <a:pt x="3051164" y="25305"/>
                </a:lnTo>
                <a:lnTo>
                  <a:pt x="3101783" y="20688"/>
                </a:lnTo>
                <a:lnTo>
                  <a:pt x="3151552" y="16228"/>
                </a:lnTo>
                <a:lnTo>
                  <a:pt x="3200373" y="11927"/>
                </a:lnTo>
                <a:lnTo>
                  <a:pt x="3248148" y="7786"/>
                </a:lnTo>
                <a:lnTo>
                  <a:pt x="3294782" y="3810"/>
                </a:lnTo>
                <a:lnTo>
                  <a:pt x="3340176" y="0"/>
                </a:lnTo>
              </a:path>
            </a:pathLst>
          </a:custGeom>
          <a:ln w="47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57831" y="8641500"/>
            <a:ext cx="392430" cy="105410"/>
          </a:xfrm>
          <a:custGeom>
            <a:avLst/>
            <a:gdLst/>
            <a:ahLst/>
            <a:cxnLst/>
            <a:rect l="l" t="t" r="r" b="b"/>
            <a:pathLst>
              <a:path w="392429" h="105409">
                <a:moveTo>
                  <a:pt x="0" y="105016"/>
                </a:moveTo>
                <a:lnTo>
                  <a:pt x="392150" y="0"/>
                </a:lnTo>
              </a:path>
            </a:pathLst>
          </a:custGeom>
          <a:ln w="47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24005" y="8298990"/>
            <a:ext cx="1338580" cy="478790"/>
          </a:xfrm>
          <a:custGeom>
            <a:avLst/>
            <a:gdLst/>
            <a:ahLst/>
            <a:cxnLst/>
            <a:rect l="l" t="t" r="r" b="b"/>
            <a:pathLst>
              <a:path w="1338579" h="478790">
                <a:moveTo>
                  <a:pt x="0" y="478231"/>
                </a:moveTo>
                <a:lnTo>
                  <a:pt x="302907" y="302539"/>
                </a:lnTo>
                <a:lnTo>
                  <a:pt x="479431" y="235103"/>
                </a:lnTo>
                <a:lnTo>
                  <a:pt x="590099" y="194390"/>
                </a:lnTo>
                <a:lnTo>
                  <a:pt x="681555" y="163991"/>
                </a:lnTo>
                <a:lnTo>
                  <a:pt x="800442" y="127495"/>
                </a:lnTo>
                <a:lnTo>
                  <a:pt x="957983" y="82263"/>
                </a:lnTo>
                <a:lnTo>
                  <a:pt x="1112013" y="41249"/>
                </a:lnTo>
                <a:lnTo>
                  <a:pt x="1229012" y="11484"/>
                </a:lnTo>
                <a:lnTo>
                  <a:pt x="1275461" y="0"/>
                </a:lnTo>
                <a:lnTo>
                  <a:pt x="1337995" y="50012"/>
                </a:lnTo>
              </a:path>
            </a:pathLst>
          </a:custGeom>
          <a:ln w="47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48222" y="7192609"/>
            <a:ext cx="6525259" cy="2386965"/>
          </a:xfrm>
          <a:custGeom>
            <a:avLst/>
            <a:gdLst/>
            <a:ahLst/>
            <a:cxnLst/>
            <a:rect l="l" t="t" r="r" b="b"/>
            <a:pathLst>
              <a:path w="6525259" h="2386965">
                <a:moveTo>
                  <a:pt x="378882" y="2352738"/>
                </a:moveTo>
                <a:lnTo>
                  <a:pt x="261263" y="2378609"/>
                </a:lnTo>
                <a:lnTo>
                  <a:pt x="189500" y="2386731"/>
                </a:lnTo>
                <a:lnTo>
                  <a:pt x="134291" y="2376653"/>
                </a:lnTo>
                <a:lnTo>
                  <a:pt x="66335" y="2347925"/>
                </a:lnTo>
                <a:lnTo>
                  <a:pt x="0" y="2286514"/>
                </a:lnTo>
                <a:lnTo>
                  <a:pt x="27081" y="2229989"/>
                </a:lnTo>
                <a:lnTo>
                  <a:pt x="87436" y="2188576"/>
                </a:lnTo>
                <a:lnTo>
                  <a:pt x="120920" y="2172500"/>
                </a:lnTo>
                <a:lnTo>
                  <a:pt x="453105" y="2035760"/>
                </a:lnTo>
                <a:lnTo>
                  <a:pt x="648702" y="1945028"/>
                </a:lnTo>
                <a:lnTo>
                  <a:pt x="784094" y="1859666"/>
                </a:lnTo>
                <a:lnTo>
                  <a:pt x="935663" y="1739036"/>
                </a:lnTo>
                <a:lnTo>
                  <a:pt x="1400216" y="1606118"/>
                </a:lnTo>
                <a:lnTo>
                  <a:pt x="1409614" y="1553908"/>
                </a:lnTo>
                <a:lnTo>
                  <a:pt x="1069965" y="1637471"/>
                </a:lnTo>
                <a:lnTo>
                  <a:pt x="895550" y="1670726"/>
                </a:lnTo>
                <a:lnTo>
                  <a:pt x="831292" y="1658532"/>
                </a:lnTo>
                <a:lnTo>
                  <a:pt x="822112" y="1605749"/>
                </a:lnTo>
                <a:lnTo>
                  <a:pt x="824298" y="1596445"/>
                </a:lnTo>
                <a:lnTo>
                  <a:pt x="855882" y="1561307"/>
                </a:lnTo>
                <a:lnTo>
                  <a:pt x="896282" y="1532449"/>
                </a:lnTo>
                <a:lnTo>
                  <a:pt x="950748" y="1499796"/>
                </a:lnTo>
                <a:lnTo>
                  <a:pt x="1018073" y="1463818"/>
                </a:lnTo>
                <a:lnTo>
                  <a:pt x="1056179" y="1444730"/>
                </a:lnTo>
                <a:lnTo>
                  <a:pt x="1097048" y="1424988"/>
                </a:lnTo>
                <a:lnTo>
                  <a:pt x="1140526" y="1404650"/>
                </a:lnTo>
                <a:lnTo>
                  <a:pt x="1186465" y="1383776"/>
                </a:lnTo>
                <a:lnTo>
                  <a:pt x="1234711" y="1362425"/>
                </a:lnTo>
                <a:lnTo>
                  <a:pt x="1285116" y="1340656"/>
                </a:lnTo>
                <a:lnTo>
                  <a:pt x="1337527" y="1318527"/>
                </a:lnTo>
                <a:lnTo>
                  <a:pt x="1391793" y="1296097"/>
                </a:lnTo>
                <a:lnTo>
                  <a:pt x="1447764" y="1273426"/>
                </a:lnTo>
                <a:lnTo>
                  <a:pt x="1505289" y="1250572"/>
                </a:lnTo>
                <a:lnTo>
                  <a:pt x="1564216" y="1227595"/>
                </a:lnTo>
                <a:lnTo>
                  <a:pt x="1624395" y="1204553"/>
                </a:lnTo>
                <a:lnTo>
                  <a:pt x="1685674" y="1181505"/>
                </a:lnTo>
                <a:lnTo>
                  <a:pt x="1747903" y="1158510"/>
                </a:lnTo>
                <a:lnTo>
                  <a:pt x="1810931" y="1135627"/>
                </a:lnTo>
                <a:lnTo>
                  <a:pt x="1874606" y="1112916"/>
                </a:lnTo>
                <a:lnTo>
                  <a:pt x="1938777" y="1090434"/>
                </a:lnTo>
                <a:lnTo>
                  <a:pt x="2003295" y="1068241"/>
                </a:lnTo>
                <a:lnTo>
                  <a:pt x="2068006" y="1046397"/>
                </a:lnTo>
                <a:lnTo>
                  <a:pt x="2132762" y="1024959"/>
                </a:lnTo>
                <a:lnTo>
                  <a:pt x="2197410" y="1003987"/>
                </a:lnTo>
                <a:lnTo>
                  <a:pt x="2261799" y="983539"/>
                </a:lnTo>
                <a:lnTo>
                  <a:pt x="2325780" y="963675"/>
                </a:lnTo>
                <a:lnTo>
                  <a:pt x="3140585" y="762300"/>
                </a:lnTo>
                <a:lnTo>
                  <a:pt x="4249704" y="528958"/>
                </a:lnTo>
                <a:lnTo>
                  <a:pt x="5227391" y="335940"/>
                </a:lnTo>
                <a:lnTo>
                  <a:pt x="5647896" y="255536"/>
                </a:lnTo>
                <a:lnTo>
                  <a:pt x="5886534" y="222376"/>
                </a:lnTo>
                <a:lnTo>
                  <a:pt x="6057425" y="184704"/>
                </a:lnTo>
                <a:lnTo>
                  <a:pt x="6242783" y="118564"/>
                </a:lnTo>
                <a:lnTo>
                  <a:pt x="6524819" y="0"/>
                </a:lnTo>
              </a:path>
            </a:pathLst>
          </a:custGeom>
          <a:ln w="47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71204" y="8670140"/>
            <a:ext cx="1677035" cy="668655"/>
          </a:xfrm>
          <a:custGeom>
            <a:avLst/>
            <a:gdLst/>
            <a:ahLst/>
            <a:cxnLst/>
            <a:rect l="l" t="t" r="r" b="b"/>
            <a:pathLst>
              <a:path w="1677035" h="668654">
                <a:moveTo>
                  <a:pt x="1676565" y="0"/>
                </a:moveTo>
                <a:lnTo>
                  <a:pt x="1626614" y="20236"/>
                </a:lnTo>
                <a:lnTo>
                  <a:pt x="1576746" y="40554"/>
                </a:lnTo>
                <a:lnTo>
                  <a:pt x="1527077" y="60916"/>
                </a:lnTo>
                <a:lnTo>
                  <a:pt x="1477725" y="81284"/>
                </a:lnTo>
                <a:lnTo>
                  <a:pt x="1428807" y="101621"/>
                </a:lnTo>
                <a:lnTo>
                  <a:pt x="1380442" y="121889"/>
                </a:lnTo>
                <a:lnTo>
                  <a:pt x="1332745" y="142049"/>
                </a:lnTo>
                <a:lnTo>
                  <a:pt x="1285835" y="162065"/>
                </a:lnTo>
                <a:lnTo>
                  <a:pt x="1239830" y="181898"/>
                </a:lnTo>
                <a:lnTo>
                  <a:pt x="1194846" y="201511"/>
                </a:lnTo>
                <a:lnTo>
                  <a:pt x="1151000" y="220865"/>
                </a:lnTo>
                <a:lnTo>
                  <a:pt x="1113058" y="237559"/>
                </a:lnTo>
                <a:lnTo>
                  <a:pt x="1073354" y="254705"/>
                </a:lnTo>
                <a:lnTo>
                  <a:pt x="1032011" y="272265"/>
                </a:lnTo>
                <a:lnTo>
                  <a:pt x="989150" y="290201"/>
                </a:lnTo>
                <a:lnTo>
                  <a:pt x="944892" y="308474"/>
                </a:lnTo>
                <a:lnTo>
                  <a:pt x="899358" y="327046"/>
                </a:lnTo>
                <a:lnTo>
                  <a:pt x="852671" y="345878"/>
                </a:lnTo>
                <a:lnTo>
                  <a:pt x="804951" y="364931"/>
                </a:lnTo>
                <a:lnTo>
                  <a:pt x="756319" y="384168"/>
                </a:lnTo>
                <a:lnTo>
                  <a:pt x="706898" y="403550"/>
                </a:lnTo>
                <a:lnTo>
                  <a:pt x="656808" y="423037"/>
                </a:lnTo>
                <a:lnTo>
                  <a:pt x="606170" y="442593"/>
                </a:lnTo>
                <a:lnTo>
                  <a:pt x="555107" y="462178"/>
                </a:lnTo>
                <a:lnTo>
                  <a:pt x="503739" y="481754"/>
                </a:lnTo>
                <a:lnTo>
                  <a:pt x="452188" y="501282"/>
                </a:lnTo>
                <a:lnTo>
                  <a:pt x="400574" y="520723"/>
                </a:lnTo>
                <a:lnTo>
                  <a:pt x="349021" y="540041"/>
                </a:lnTo>
                <a:lnTo>
                  <a:pt x="297647" y="559195"/>
                </a:lnTo>
                <a:lnTo>
                  <a:pt x="246576" y="578148"/>
                </a:lnTo>
                <a:lnTo>
                  <a:pt x="195929" y="596860"/>
                </a:lnTo>
                <a:lnTo>
                  <a:pt x="145826" y="615294"/>
                </a:lnTo>
                <a:lnTo>
                  <a:pt x="96389" y="633411"/>
                </a:lnTo>
                <a:lnTo>
                  <a:pt x="47740" y="651173"/>
                </a:lnTo>
                <a:lnTo>
                  <a:pt x="0" y="668540"/>
                </a:lnTo>
              </a:path>
            </a:pathLst>
          </a:custGeom>
          <a:ln w="47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047666" y="6706260"/>
            <a:ext cx="2010917" cy="1355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34293" y="6711073"/>
            <a:ext cx="1711960" cy="1122680"/>
          </a:xfrm>
          <a:custGeom>
            <a:avLst/>
            <a:gdLst/>
            <a:ahLst/>
            <a:cxnLst/>
            <a:rect l="l" t="t" r="r" b="b"/>
            <a:pathLst>
              <a:path w="1711959" h="1122679">
                <a:moveTo>
                  <a:pt x="1711490" y="0"/>
                </a:moveTo>
                <a:lnTo>
                  <a:pt x="1660779" y="19291"/>
                </a:lnTo>
                <a:lnTo>
                  <a:pt x="1599742" y="44310"/>
                </a:lnTo>
                <a:lnTo>
                  <a:pt x="1529638" y="75133"/>
                </a:lnTo>
                <a:lnTo>
                  <a:pt x="1491589" y="92748"/>
                </a:lnTo>
                <a:lnTo>
                  <a:pt x="1452460" y="111506"/>
                </a:lnTo>
                <a:lnTo>
                  <a:pt x="1410246" y="132435"/>
                </a:lnTo>
                <a:lnTo>
                  <a:pt x="1367294" y="154508"/>
                </a:lnTo>
                <a:lnTo>
                  <a:pt x="1323022" y="178104"/>
                </a:lnTo>
                <a:lnTo>
                  <a:pt x="1277594" y="203200"/>
                </a:lnTo>
                <a:lnTo>
                  <a:pt x="1231163" y="229831"/>
                </a:lnTo>
                <a:lnTo>
                  <a:pt x="1183894" y="258000"/>
                </a:lnTo>
                <a:lnTo>
                  <a:pt x="1135938" y="287718"/>
                </a:lnTo>
                <a:lnTo>
                  <a:pt x="1087450" y="318985"/>
                </a:lnTo>
                <a:lnTo>
                  <a:pt x="1038606" y="351815"/>
                </a:lnTo>
                <a:lnTo>
                  <a:pt x="989533" y="386232"/>
                </a:lnTo>
                <a:lnTo>
                  <a:pt x="940409" y="422236"/>
                </a:lnTo>
                <a:lnTo>
                  <a:pt x="891387" y="459828"/>
                </a:lnTo>
                <a:lnTo>
                  <a:pt x="842632" y="499021"/>
                </a:lnTo>
                <a:lnTo>
                  <a:pt x="794296" y="539838"/>
                </a:lnTo>
                <a:lnTo>
                  <a:pt x="706564" y="618032"/>
                </a:lnTo>
                <a:lnTo>
                  <a:pt x="665721" y="653237"/>
                </a:lnTo>
                <a:lnTo>
                  <a:pt x="624166" y="687844"/>
                </a:lnTo>
                <a:lnTo>
                  <a:pt x="582066" y="721817"/>
                </a:lnTo>
                <a:lnTo>
                  <a:pt x="539572" y="755103"/>
                </a:lnTo>
                <a:lnTo>
                  <a:pt x="496849" y="787628"/>
                </a:lnTo>
                <a:lnTo>
                  <a:pt x="454075" y="819365"/>
                </a:lnTo>
                <a:lnTo>
                  <a:pt x="411391" y="850277"/>
                </a:lnTo>
                <a:lnTo>
                  <a:pt x="368947" y="880287"/>
                </a:lnTo>
                <a:lnTo>
                  <a:pt x="326936" y="909358"/>
                </a:lnTo>
                <a:lnTo>
                  <a:pt x="285508" y="937437"/>
                </a:lnTo>
                <a:lnTo>
                  <a:pt x="244817" y="964476"/>
                </a:lnTo>
                <a:lnTo>
                  <a:pt x="205041" y="990422"/>
                </a:lnTo>
                <a:lnTo>
                  <a:pt x="166319" y="1015238"/>
                </a:lnTo>
                <a:lnTo>
                  <a:pt x="128828" y="1038860"/>
                </a:lnTo>
                <a:lnTo>
                  <a:pt x="58166" y="1082357"/>
                </a:lnTo>
                <a:lnTo>
                  <a:pt x="50838" y="1086485"/>
                </a:lnTo>
                <a:lnTo>
                  <a:pt x="40614" y="1086485"/>
                </a:lnTo>
                <a:lnTo>
                  <a:pt x="10541" y="1066520"/>
                </a:lnTo>
                <a:lnTo>
                  <a:pt x="13144" y="1058633"/>
                </a:lnTo>
                <a:lnTo>
                  <a:pt x="495" y="1096683"/>
                </a:lnTo>
                <a:lnTo>
                  <a:pt x="0" y="1099870"/>
                </a:lnTo>
                <a:lnTo>
                  <a:pt x="25" y="1106919"/>
                </a:lnTo>
                <a:lnTo>
                  <a:pt x="1143" y="1109916"/>
                </a:lnTo>
                <a:lnTo>
                  <a:pt x="28790" y="1122070"/>
                </a:lnTo>
                <a:lnTo>
                  <a:pt x="29794" y="1122070"/>
                </a:lnTo>
                <a:lnTo>
                  <a:pt x="39395" y="1121854"/>
                </a:lnTo>
                <a:lnTo>
                  <a:pt x="46342" y="1117955"/>
                </a:lnTo>
                <a:lnTo>
                  <a:pt x="56794" y="1086485"/>
                </a:lnTo>
                <a:lnTo>
                  <a:pt x="46355" y="1117942"/>
                </a:lnTo>
                <a:lnTo>
                  <a:pt x="116611" y="1074699"/>
                </a:lnTo>
                <a:lnTo>
                  <a:pt x="154482" y="1050836"/>
                </a:lnTo>
                <a:lnTo>
                  <a:pt x="193192" y="1026020"/>
                </a:lnTo>
                <a:lnTo>
                  <a:pt x="232981" y="1000061"/>
                </a:lnTo>
                <a:lnTo>
                  <a:pt x="273672" y="973023"/>
                </a:lnTo>
                <a:lnTo>
                  <a:pt x="315099" y="944943"/>
                </a:lnTo>
                <a:lnTo>
                  <a:pt x="357111" y="915873"/>
                </a:lnTo>
                <a:lnTo>
                  <a:pt x="399542" y="885863"/>
                </a:lnTo>
                <a:lnTo>
                  <a:pt x="442226" y="854964"/>
                </a:lnTo>
                <a:lnTo>
                  <a:pt x="485013" y="823226"/>
                </a:lnTo>
                <a:lnTo>
                  <a:pt x="527735" y="790689"/>
                </a:lnTo>
                <a:lnTo>
                  <a:pt x="570217" y="757415"/>
                </a:lnTo>
                <a:lnTo>
                  <a:pt x="612330" y="723442"/>
                </a:lnTo>
                <a:lnTo>
                  <a:pt x="653884" y="688835"/>
                </a:lnTo>
                <a:lnTo>
                  <a:pt x="694715" y="653630"/>
                </a:lnTo>
                <a:lnTo>
                  <a:pt x="782447" y="575437"/>
                </a:lnTo>
                <a:lnTo>
                  <a:pt x="830795" y="534619"/>
                </a:lnTo>
                <a:lnTo>
                  <a:pt x="879551" y="495414"/>
                </a:lnTo>
                <a:lnTo>
                  <a:pt x="928573" y="457822"/>
                </a:lnTo>
                <a:lnTo>
                  <a:pt x="977709" y="421817"/>
                </a:lnTo>
                <a:lnTo>
                  <a:pt x="1026782" y="387400"/>
                </a:lnTo>
                <a:lnTo>
                  <a:pt x="1075639" y="354558"/>
                </a:lnTo>
                <a:lnTo>
                  <a:pt x="1124127" y="323291"/>
                </a:lnTo>
                <a:lnTo>
                  <a:pt x="1172083" y="293573"/>
                </a:lnTo>
                <a:lnTo>
                  <a:pt x="1219365" y="265404"/>
                </a:lnTo>
                <a:lnTo>
                  <a:pt x="1265796" y="238772"/>
                </a:lnTo>
                <a:lnTo>
                  <a:pt x="1311224" y="213664"/>
                </a:lnTo>
                <a:lnTo>
                  <a:pt x="1355483" y="190080"/>
                </a:lnTo>
                <a:lnTo>
                  <a:pt x="1398435" y="168008"/>
                </a:lnTo>
                <a:lnTo>
                  <a:pt x="1439913" y="147421"/>
                </a:lnTo>
                <a:lnTo>
                  <a:pt x="1479753" y="128333"/>
                </a:lnTo>
                <a:lnTo>
                  <a:pt x="1517802" y="110731"/>
                </a:lnTo>
                <a:lnTo>
                  <a:pt x="1553908" y="94589"/>
                </a:lnTo>
                <a:lnTo>
                  <a:pt x="1619631" y="66675"/>
                </a:lnTo>
                <a:lnTo>
                  <a:pt x="1675663" y="44513"/>
                </a:lnTo>
                <a:lnTo>
                  <a:pt x="1699653" y="35572"/>
                </a:lnTo>
                <a:lnTo>
                  <a:pt x="1711490" y="0"/>
                </a:lnTo>
                <a:close/>
              </a:path>
            </a:pathLst>
          </a:custGeom>
          <a:solidFill>
            <a:srgbClr val="0058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46199" y="6663957"/>
            <a:ext cx="1699895" cy="1134110"/>
          </a:xfrm>
          <a:custGeom>
            <a:avLst/>
            <a:gdLst/>
            <a:ahLst/>
            <a:cxnLst/>
            <a:rect l="l" t="t" r="r" b="b"/>
            <a:pathLst>
              <a:path w="1699894" h="1134109">
                <a:moveTo>
                  <a:pt x="1663905" y="0"/>
                </a:moveTo>
                <a:lnTo>
                  <a:pt x="1620439" y="16160"/>
                </a:lnTo>
                <a:lnTo>
                  <a:pt x="1564769" y="38093"/>
                </a:lnTo>
                <a:lnTo>
                  <a:pt x="1498200" y="66208"/>
                </a:lnTo>
                <a:lnTo>
                  <a:pt x="1461236" y="82711"/>
                </a:lnTo>
                <a:lnTo>
                  <a:pt x="1422036" y="100914"/>
                </a:lnTo>
                <a:lnTo>
                  <a:pt x="1380763" y="120867"/>
                </a:lnTo>
                <a:lnTo>
                  <a:pt x="1337581" y="142622"/>
                </a:lnTo>
                <a:lnTo>
                  <a:pt x="1292652" y="166230"/>
                </a:lnTo>
                <a:lnTo>
                  <a:pt x="1246140" y="191741"/>
                </a:lnTo>
                <a:lnTo>
                  <a:pt x="1198207" y="219208"/>
                </a:lnTo>
                <a:lnTo>
                  <a:pt x="1149017" y="248682"/>
                </a:lnTo>
                <a:lnTo>
                  <a:pt x="1098732" y="280213"/>
                </a:lnTo>
                <a:lnTo>
                  <a:pt x="1047517" y="313853"/>
                </a:lnTo>
                <a:lnTo>
                  <a:pt x="995532" y="349654"/>
                </a:lnTo>
                <a:lnTo>
                  <a:pt x="942943" y="387665"/>
                </a:lnTo>
                <a:lnTo>
                  <a:pt x="889912" y="427940"/>
                </a:lnTo>
                <a:lnTo>
                  <a:pt x="836601" y="470528"/>
                </a:lnTo>
                <a:lnTo>
                  <a:pt x="783174" y="515481"/>
                </a:lnTo>
                <a:lnTo>
                  <a:pt x="688605" y="599698"/>
                </a:lnTo>
                <a:lnTo>
                  <a:pt x="646602" y="635912"/>
                </a:lnTo>
                <a:lnTo>
                  <a:pt x="603945" y="671449"/>
                </a:lnTo>
                <a:lnTo>
                  <a:pt x="560795" y="706261"/>
                </a:lnTo>
                <a:lnTo>
                  <a:pt x="517311" y="740302"/>
                </a:lnTo>
                <a:lnTo>
                  <a:pt x="473655" y="773526"/>
                </a:lnTo>
                <a:lnTo>
                  <a:pt x="429986" y="805887"/>
                </a:lnTo>
                <a:lnTo>
                  <a:pt x="386464" y="837339"/>
                </a:lnTo>
                <a:lnTo>
                  <a:pt x="343251" y="867835"/>
                </a:lnTo>
                <a:lnTo>
                  <a:pt x="300506" y="897329"/>
                </a:lnTo>
                <a:lnTo>
                  <a:pt x="258390" y="925775"/>
                </a:lnTo>
                <a:lnTo>
                  <a:pt x="217062" y="953127"/>
                </a:lnTo>
                <a:lnTo>
                  <a:pt x="176683" y="979338"/>
                </a:lnTo>
                <a:lnTo>
                  <a:pt x="137414" y="1004363"/>
                </a:lnTo>
                <a:lnTo>
                  <a:pt x="99415" y="1028155"/>
                </a:lnTo>
                <a:lnTo>
                  <a:pt x="62845" y="1050667"/>
                </a:lnTo>
                <a:lnTo>
                  <a:pt x="27865" y="1071854"/>
                </a:lnTo>
                <a:lnTo>
                  <a:pt x="10295" y="1088957"/>
                </a:lnTo>
                <a:lnTo>
                  <a:pt x="1772" y="1104204"/>
                </a:lnTo>
                <a:lnTo>
                  <a:pt x="0" y="1116056"/>
                </a:lnTo>
                <a:lnTo>
                  <a:pt x="2681" y="1122972"/>
                </a:lnTo>
                <a:lnTo>
                  <a:pt x="9466" y="1128118"/>
                </a:lnTo>
                <a:lnTo>
                  <a:pt x="16189" y="1131381"/>
                </a:lnTo>
                <a:lnTo>
                  <a:pt x="22668" y="1133093"/>
                </a:lnTo>
                <a:lnTo>
                  <a:pt x="28716" y="1133589"/>
                </a:lnTo>
                <a:lnTo>
                  <a:pt x="38927" y="1133589"/>
                </a:lnTo>
                <a:lnTo>
                  <a:pt x="80820" y="1108349"/>
                </a:lnTo>
                <a:lnTo>
                  <a:pt x="116923" y="1085962"/>
                </a:lnTo>
                <a:lnTo>
                  <a:pt x="154415" y="1062338"/>
                </a:lnTo>
                <a:lnTo>
                  <a:pt x="193134" y="1037526"/>
                </a:lnTo>
                <a:lnTo>
                  <a:pt x="232919" y="1011575"/>
                </a:lnTo>
                <a:lnTo>
                  <a:pt x="273608" y="984536"/>
                </a:lnTo>
                <a:lnTo>
                  <a:pt x="315040" y="956456"/>
                </a:lnTo>
                <a:lnTo>
                  <a:pt x="357053" y="927387"/>
                </a:lnTo>
                <a:lnTo>
                  <a:pt x="399485" y="897377"/>
                </a:lnTo>
                <a:lnTo>
                  <a:pt x="442175" y="866475"/>
                </a:lnTo>
                <a:lnTo>
                  <a:pt x="484961" y="834733"/>
                </a:lnTo>
                <a:lnTo>
                  <a:pt x="527682" y="802198"/>
                </a:lnTo>
                <a:lnTo>
                  <a:pt x="570175" y="768920"/>
                </a:lnTo>
                <a:lnTo>
                  <a:pt x="612280" y="734949"/>
                </a:lnTo>
                <a:lnTo>
                  <a:pt x="653834" y="700335"/>
                </a:lnTo>
                <a:lnTo>
                  <a:pt x="694677" y="665127"/>
                </a:lnTo>
                <a:lnTo>
                  <a:pt x="782408" y="586934"/>
                </a:lnTo>
                <a:lnTo>
                  <a:pt x="830748" y="546119"/>
                </a:lnTo>
                <a:lnTo>
                  <a:pt x="879507" y="506919"/>
                </a:lnTo>
                <a:lnTo>
                  <a:pt x="928527" y="469324"/>
                </a:lnTo>
                <a:lnTo>
                  <a:pt x="977651" y="433325"/>
                </a:lnTo>
                <a:lnTo>
                  <a:pt x="1026721" y="398911"/>
                </a:lnTo>
                <a:lnTo>
                  <a:pt x="1075578" y="366074"/>
                </a:lnTo>
                <a:lnTo>
                  <a:pt x="1124065" y="334803"/>
                </a:lnTo>
                <a:lnTo>
                  <a:pt x="1172024" y="305088"/>
                </a:lnTo>
                <a:lnTo>
                  <a:pt x="1219297" y="276920"/>
                </a:lnTo>
                <a:lnTo>
                  <a:pt x="1265727" y="250290"/>
                </a:lnTo>
                <a:lnTo>
                  <a:pt x="1311154" y="225187"/>
                </a:lnTo>
                <a:lnTo>
                  <a:pt x="1355422" y="201602"/>
                </a:lnTo>
                <a:lnTo>
                  <a:pt x="1398373" y="179525"/>
                </a:lnTo>
                <a:lnTo>
                  <a:pt x="1439848" y="158946"/>
                </a:lnTo>
                <a:lnTo>
                  <a:pt x="1479690" y="139856"/>
                </a:lnTo>
                <a:lnTo>
                  <a:pt x="1517741" y="122245"/>
                </a:lnTo>
                <a:lnTo>
                  <a:pt x="1553843" y="106103"/>
                </a:lnTo>
                <a:lnTo>
                  <a:pt x="1619569" y="78188"/>
                </a:lnTo>
                <a:lnTo>
                  <a:pt x="1675603" y="56033"/>
                </a:lnTo>
                <a:lnTo>
                  <a:pt x="1699592" y="47091"/>
                </a:lnTo>
                <a:lnTo>
                  <a:pt x="1663905" y="0"/>
                </a:lnTo>
                <a:close/>
              </a:path>
            </a:pathLst>
          </a:custGeom>
          <a:solidFill>
            <a:srgbClr val="8C9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34691" y="6750831"/>
            <a:ext cx="3423920" cy="500380"/>
          </a:xfrm>
          <a:custGeom>
            <a:avLst/>
            <a:gdLst/>
            <a:ahLst/>
            <a:cxnLst/>
            <a:rect l="l" t="t" r="r" b="b"/>
            <a:pathLst>
              <a:path w="3423919" h="500379">
                <a:moveTo>
                  <a:pt x="59435" y="500265"/>
                </a:moveTo>
                <a:lnTo>
                  <a:pt x="0" y="491896"/>
                </a:lnTo>
                <a:lnTo>
                  <a:pt x="2822" y="491305"/>
                </a:lnTo>
                <a:lnTo>
                  <a:pt x="10008" y="489793"/>
                </a:lnTo>
                <a:lnTo>
                  <a:pt x="56745" y="480043"/>
                </a:lnTo>
                <a:lnTo>
                  <a:pt x="107892" y="469511"/>
                </a:lnTo>
                <a:lnTo>
                  <a:pt x="174101" y="456044"/>
                </a:lnTo>
                <a:lnTo>
                  <a:pt x="212605" y="448289"/>
                </a:lnTo>
                <a:lnTo>
                  <a:pt x="254576" y="439893"/>
                </a:lnTo>
                <a:lnTo>
                  <a:pt x="299915" y="430889"/>
                </a:lnTo>
                <a:lnTo>
                  <a:pt x="348522" y="421308"/>
                </a:lnTo>
                <a:lnTo>
                  <a:pt x="400297" y="411181"/>
                </a:lnTo>
                <a:lnTo>
                  <a:pt x="455141" y="400539"/>
                </a:lnTo>
                <a:lnTo>
                  <a:pt x="512955" y="389414"/>
                </a:lnTo>
                <a:lnTo>
                  <a:pt x="573639" y="377836"/>
                </a:lnTo>
                <a:lnTo>
                  <a:pt x="637093" y="365838"/>
                </a:lnTo>
                <a:lnTo>
                  <a:pt x="703218" y="353449"/>
                </a:lnTo>
                <a:lnTo>
                  <a:pt x="771915" y="340703"/>
                </a:lnTo>
                <a:lnTo>
                  <a:pt x="843083" y="327629"/>
                </a:lnTo>
                <a:lnTo>
                  <a:pt x="916624" y="314259"/>
                </a:lnTo>
                <a:lnTo>
                  <a:pt x="992438" y="300625"/>
                </a:lnTo>
                <a:lnTo>
                  <a:pt x="1070425" y="286757"/>
                </a:lnTo>
                <a:lnTo>
                  <a:pt x="1150486" y="272687"/>
                </a:lnTo>
                <a:lnTo>
                  <a:pt x="1232522" y="258446"/>
                </a:lnTo>
                <a:lnTo>
                  <a:pt x="1316432" y="244066"/>
                </a:lnTo>
                <a:lnTo>
                  <a:pt x="1402118" y="229577"/>
                </a:lnTo>
                <a:lnTo>
                  <a:pt x="1463420" y="219484"/>
                </a:lnTo>
                <a:lnTo>
                  <a:pt x="1526010" y="209555"/>
                </a:lnTo>
                <a:lnTo>
                  <a:pt x="1589742" y="199795"/>
                </a:lnTo>
                <a:lnTo>
                  <a:pt x="1654469" y="190210"/>
                </a:lnTo>
                <a:lnTo>
                  <a:pt x="1720046" y="180803"/>
                </a:lnTo>
                <a:lnTo>
                  <a:pt x="1786324" y="171580"/>
                </a:lnTo>
                <a:lnTo>
                  <a:pt x="1853159" y="162544"/>
                </a:lnTo>
                <a:lnTo>
                  <a:pt x="1920404" y="153701"/>
                </a:lnTo>
                <a:lnTo>
                  <a:pt x="1987913" y="145055"/>
                </a:lnTo>
                <a:lnTo>
                  <a:pt x="2055539" y="136611"/>
                </a:lnTo>
                <a:lnTo>
                  <a:pt x="2123135" y="128373"/>
                </a:lnTo>
                <a:lnTo>
                  <a:pt x="2190556" y="120347"/>
                </a:lnTo>
                <a:lnTo>
                  <a:pt x="2257655" y="112536"/>
                </a:lnTo>
                <a:lnTo>
                  <a:pt x="2324286" y="104945"/>
                </a:lnTo>
                <a:lnTo>
                  <a:pt x="2390302" y="97579"/>
                </a:lnTo>
                <a:lnTo>
                  <a:pt x="2455558" y="90442"/>
                </a:lnTo>
                <a:lnTo>
                  <a:pt x="2519906" y="83539"/>
                </a:lnTo>
                <a:lnTo>
                  <a:pt x="2583200" y="76875"/>
                </a:lnTo>
                <a:lnTo>
                  <a:pt x="2645294" y="70455"/>
                </a:lnTo>
                <a:lnTo>
                  <a:pt x="2706042" y="64282"/>
                </a:lnTo>
                <a:lnTo>
                  <a:pt x="2765298" y="58362"/>
                </a:lnTo>
                <a:lnTo>
                  <a:pt x="2822914" y="52699"/>
                </a:lnTo>
                <a:lnTo>
                  <a:pt x="2878745" y="47298"/>
                </a:lnTo>
                <a:lnTo>
                  <a:pt x="2932644" y="42163"/>
                </a:lnTo>
                <a:lnTo>
                  <a:pt x="2984465" y="37299"/>
                </a:lnTo>
                <a:lnTo>
                  <a:pt x="3034061" y="32711"/>
                </a:lnTo>
                <a:lnTo>
                  <a:pt x="3081287" y="28403"/>
                </a:lnTo>
                <a:lnTo>
                  <a:pt x="3125995" y="24380"/>
                </a:lnTo>
                <a:lnTo>
                  <a:pt x="3168040" y="20646"/>
                </a:lnTo>
                <a:lnTo>
                  <a:pt x="3207275" y="17206"/>
                </a:lnTo>
                <a:lnTo>
                  <a:pt x="3276730" y="11228"/>
                </a:lnTo>
                <a:lnTo>
                  <a:pt x="3333189" y="6481"/>
                </a:lnTo>
                <a:lnTo>
                  <a:pt x="3375482" y="3002"/>
                </a:lnTo>
                <a:lnTo>
                  <a:pt x="3412883" y="0"/>
                </a:lnTo>
                <a:lnTo>
                  <a:pt x="3423881" y="21056"/>
                </a:lnTo>
                <a:lnTo>
                  <a:pt x="3420781" y="21312"/>
                </a:lnTo>
                <a:lnTo>
                  <a:pt x="3413380" y="21930"/>
                </a:lnTo>
                <a:lnTo>
                  <a:pt x="3366853" y="25895"/>
                </a:lnTo>
                <a:lnTo>
                  <a:pt x="3317043" y="30240"/>
                </a:lnTo>
                <a:lnTo>
                  <a:pt x="3253582" y="35894"/>
                </a:lnTo>
                <a:lnTo>
                  <a:pt x="3177651" y="42809"/>
                </a:lnTo>
                <a:lnTo>
                  <a:pt x="3135379" y="46726"/>
                </a:lnTo>
                <a:lnTo>
                  <a:pt x="3090433" y="50941"/>
                </a:lnTo>
                <a:lnTo>
                  <a:pt x="3042962" y="55448"/>
                </a:lnTo>
                <a:lnTo>
                  <a:pt x="2993113" y="60242"/>
                </a:lnTo>
                <a:lnTo>
                  <a:pt x="2941034" y="65317"/>
                </a:lnTo>
                <a:lnTo>
                  <a:pt x="2886873" y="70668"/>
                </a:lnTo>
                <a:lnTo>
                  <a:pt x="2830777" y="76287"/>
                </a:lnTo>
                <a:lnTo>
                  <a:pt x="2772895" y="82171"/>
                </a:lnTo>
                <a:lnTo>
                  <a:pt x="2713375" y="88312"/>
                </a:lnTo>
                <a:lnTo>
                  <a:pt x="2652364" y="94706"/>
                </a:lnTo>
                <a:lnTo>
                  <a:pt x="2590011" y="101346"/>
                </a:lnTo>
                <a:lnTo>
                  <a:pt x="2526463" y="108226"/>
                </a:lnTo>
                <a:lnTo>
                  <a:pt x="2461868" y="115342"/>
                </a:lnTo>
                <a:lnTo>
                  <a:pt x="2396374" y="122686"/>
                </a:lnTo>
                <a:lnTo>
                  <a:pt x="2330129" y="130254"/>
                </a:lnTo>
                <a:lnTo>
                  <a:pt x="2263280" y="138040"/>
                </a:lnTo>
                <a:lnTo>
                  <a:pt x="2195977" y="146038"/>
                </a:lnTo>
                <a:lnTo>
                  <a:pt x="2128366" y="154241"/>
                </a:lnTo>
                <a:lnTo>
                  <a:pt x="2060595" y="162645"/>
                </a:lnTo>
                <a:lnTo>
                  <a:pt x="1992813" y="171244"/>
                </a:lnTo>
                <a:lnTo>
                  <a:pt x="1925167" y="180031"/>
                </a:lnTo>
                <a:lnTo>
                  <a:pt x="1857805" y="189002"/>
                </a:lnTo>
                <a:lnTo>
                  <a:pt x="1790875" y="198150"/>
                </a:lnTo>
                <a:lnTo>
                  <a:pt x="1724525" y="207469"/>
                </a:lnTo>
                <a:lnTo>
                  <a:pt x="1658903" y="216954"/>
                </a:lnTo>
                <a:lnTo>
                  <a:pt x="1594157" y="226599"/>
                </a:lnTo>
                <a:lnTo>
                  <a:pt x="1530434" y="236399"/>
                </a:lnTo>
                <a:lnTo>
                  <a:pt x="1467883" y="246347"/>
                </a:lnTo>
                <a:lnTo>
                  <a:pt x="1406651" y="256438"/>
                </a:lnTo>
                <a:lnTo>
                  <a:pt x="1318084" y="271378"/>
                </a:lnTo>
                <a:lnTo>
                  <a:pt x="1231843" y="286060"/>
                </a:lnTo>
                <a:lnTo>
                  <a:pt x="1148005" y="300462"/>
                </a:lnTo>
                <a:lnTo>
                  <a:pt x="1066648" y="314558"/>
                </a:lnTo>
                <a:lnTo>
                  <a:pt x="987851" y="328326"/>
                </a:lnTo>
                <a:lnTo>
                  <a:pt x="911692" y="341742"/>
                </a:lnTo>
                <a:lnTo>
                  <a:pt x="838247" y="354783"/>
                </a:lnTo>
                <a:lnTo>
                  <a:pt x="767595" y="367424"/>
                </a:lnTo>
                <a:lnTo>
                  <a:pt x="699815" y="379642"/>
                </a:lnTo>
                <a:lnTo>
                  <a:pt x="634983" y="391413"/>
                </a:lnTo>
                <a:lnTo>
                  <a:pt x="573177" y="402714"/>
                </a:lnTo>
                <a:lnTo>
                  <a:pt x="514476" y="413521"/>
                </a:lnTo>
                <a:lnTo>
                  <a:pt x="458957" y="423810"/>
                </a:lnTo>
                <a:lnTo>
                  <a:pt x="406699" y="433558"/>
                </a:lnTo>
                <a:lnTo>
                  <a:pt x="357778" y="442741"/>
                </a:lnTo>
                <a:lnTo>
                  <a:pt x="312273" y="451336"/>
                </a:lnTo>
                <a:lnTo>
                  <a:pt x="270262" y="459318"/>
                </a:lnTo>
                <a:lnTo>
                  <a:pt x="231822" y="466664"/>
                </a:lnTo>
                <a:lnTo>
                  <a:pt x="165970" y="479355"/>
                </a:lnTo>
                <a:lnTo>
                  <a:pt x="115338" y="489218"/>
                </a:lnTo>
                <a:lnTo>
                  <a:pt x="69291" y="498298"/>
                </a:lnTo>
                <a:lnTo>
                  <a:pt x="62227" y="499706"/>
                </a:lnTo>
                <a:lnTo>
                  <a:pt x="59435" y="500265"/>
                </a:lnTo>
                <a:close/>
              </a:path>
            </a:pathLst>
          </a:custGeom>
          <a:ln w="47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64762" y="9236730"/>
            <a:ext cx="440055" cy="200660"/>
          </a:xfrm>
          <a:custGeom>
            <a:avLst/>
            <a:gdLst/>
            <a:ahLst/>
            <a:cxnLst/>
            <a:rect l="l" t="t" r="r" b="b"/>
            <a:pathLst>
              <a:path w="440054" h="200659">
                <a:moveTo>
                  <a:pt x="439750" y="0"/>
                </a:moveTo>
                <a:lnTo>
                  <a:pt x="11836" y="164757"/>
                </a:lnTo>
                <a:lnTo>
                  <a:pt x="0" y="200367"/>
                </a:lnTo>
                <a:lnTo>
                  <a:pt x="427913" y="35585"/>
                </a:lnTo>
                <a:lnTo>
                  <a:pt x="439750" y="0"/>
                </a:lnTo>
                <a:close/>
              </a:path>
            </a:pathLst>
          </a:custGeom>
          <a:solidFill>
            <a:srgbClr val="5962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40341" y="9401505"/>
            <a:ext cx="3082290" cy="195580"/>
          </a:xfrm>
          <a:custGeom>
            <a:avLst/>
            <a:gdLst/>
            <a:ahLst/>
            <a:cxnLst/>
            <a:rect l="l" t="t" r="r" b="b"/>
            <a:pathLst>
              <a:path w="3082290" h="195579">
                <a:moveTo>
                  <a:pt x="36245" y="0"/>
                </a:moveTo>
                <a:lnTo>
                  <a:pt x="0" y="59232"/>
                </a:lnTo>
                <a:lnTo>
                  <a:pt x="2730" y="55499"/>
                </a:lnTo>
                <a:lnTo>
                  <a:pt x="4089" y="53200"/>
                </a:lnTo>
                <a:lnTo>
                  <a:pt x="5384" y="51879"/>
                </a:lnTo>
                <a:lnTo>
                  <a:pt x="6197" y="50774"/>
                </a:lnTo>
                <a:lnTo>
                  <a:pt x="10312" y="46863"/>
                </a:lnTo>
                <a:lnTo>
                  <a:pt x="12369" y="44767"/>
                </a:lnTo>
                <a:lnTo>
                  <a:pt x="13309" y="44018"/>
                </a:lnTo>
                <a:lnTo>
                  <a:pt x="13906" y="43446"/>
                </a:lnTo>
                <a:lnTo>
                  <a:pt x="18491" y="39890"/>
                </a:lnTo>
                <a:lnTo>
                  <a:pt x="20193" y="38519"/>
                </a:lnTo>
                <a:lnTo>
                  <a:pt x="24409" y="35598"/>
                </a:lnTo>
                <a:lnTo>
                  <a:pt x="36245" y="0"/>
                </a:lnTo>
                <a:close/>
              </a:path>
              <a:path w="3082290" h="195579">
                <a:moveTo>
                  <a:pt x="3081985" y="158064"/>
                </a:moveTo>
                <a:lnTo>
                  <a:pt x="3070733" y="158648"/>
                </a:lnTo>
                <a:lnTo>
                  <a:pt x="3057639" y="159105"/>
                </a:lnTo>
                <a:lnTo>
                  <a:pt x="3042539" y="159410"/>
                </a:lnTo>
                <a:lnTo>
                  <a:pt x="3025305" y="159512"/>
                </a:lnTo>
                <a:lnTo>
                  <a:pt x="2994329" y="159245"/>
                </a:lnTo>
                <a:lnTo>
                  <a:pt x="2960116" y="158445"/>
                </a:lnTo>
                <a:lnTo>
                  <a:pt x="2882963" y="155384"/>
                </a:lnTo>
                <a:lnTo>
                  <a:pt x="2696972" y="144208"/>
                </a:lnTo>
                <a:lnTo>
                  <a:pt x="1618094" y="57721"/>
                </a:lnTo>
                <a:lnTo>
                  <a:pt x="1280693" y="34480"/>
                </a:lnTo>
                <a:lnTo>
                  <a:pt x="1139799" y="27190"/>
                </a:lnTo>
                <a:lnTo>
                  <a:pt x="1054900" y="24028"/>
                </a:lnTo>
                <a:lnTo>
                  <a:pt x="977633" y="22364"/>
                </a:lnTo>
                <a:lnTo>
                  <a:pt x="942111" y="22148"/>
                </a:lnTo>
                <a:lnTo>
                  <a:pt x="872566" y="22936"/>
                </a:lnTo>
                <a:lnTo>
                  <a:pt x="802233" y="25120"/>
                </a:lnTo>
                <a:lnTo>
                  <a:pt x="731926" y="28511"/>
                </a:lnTo>
                <a:lnTo>
                  <a:pt x="662482" y="32867"/>
                </a:lnTo>
                <a:lnTo>
                  <a:pt x="594702" y="37998"/>
                </a:lnTo>
                <a:lnTo>
                  <a:pt x="529412" y="43675"/>
                </a:lnTo>
                <a:lnTo>
                  <a:pt x="467436" y="49682"/>
                </a:lnTo>
                <a:lnTo>
                  <a:pt x="356692" y="61836"/>
                </a:lnTo>
                <a:lnTo>
                  <a:pt x="269011" y="72720"/>
                </a:lnTo>
                <a:lnTo>
                  <a:pt x="189052" y="83794"/>
                </a:lnTo>
                <a:lnTo>
                  <a:pt x="177228" y="119380"/>
                </a:lnTo>
                <a:lnTo>
                  <a:pt x="257162" y="108305"/>
                </a:lnTo>
                <a:lnTo>
                  <a:pt x="344487" y="97472"/>
                </a:lnTo>
                <a:lnTo>
                  <a:pt x="455599" y="85267"/>
                </a:lnTo>
                <a:lnTo>
                  <a:pt x="517575" y="79260"/>
                </a:lnTo>
                <a:lnTo>
                  <a:pt x="582866" y="73583"/>
                </a:lnTo>
                <a:lnTo>
                  <a:pt x="650646" y="68453"/>
                </a:lnTo>
                <a:lnTo>
                  <a:pt x="720090" y="64084"/>
                </a:lnTo>
                <a:lnTo>
                  <a:pt x="790384" y="60693"/>
                </a:lnTo>
                <a:lnTo>
                  <a:pt x="860717" y="58508"/>
                </a:lnTo>
                <a:lnTo>
                  <a:pt x="930262" y="57721"/>
                </a:lnTo>
                <a:lnTo>
                  <a:pt x="965784" y="57937"/>
                </a:lnTo>
                <a:lnTo>
                  <a:pt x="1084605" y="61010"/>
                </a:lnTo>
                <a:lnTo>
                  <a:pt x="1219631" y="67284"/>
                </a:lnTo>
                <a:lnTo>
                  <a:pt x="1418780" y="79654"/>
                </a:lnTo>
                <a:lnTo>
                  <a:pt x="2684551" y="179781"/>
                </a:lnTo>
                <a:lnTo>
                  <a:pt x="2870835" y="190969"/>
                </a:lnTo>
                <a:lnTo>
                  <a:pt x="2948279" y="194043"/>
                </a:lnTo>
                <a:lnTo>
                  <a:pt x="2982493" y="194843"/>
                </a:lnTo>
                <a:lnTo>
                  <a:pt x="3013672" y="195110"/>
                </a:lnTo>
                <a:lnTo>
                  <a:pt x="3030715" y="195008"/>
                </a:lnTo>
                <a:lnTo>
                  <a:pt x="3045803" y="194703"/>
                </a:lnTo>
                <a:lnTo>
                  <a:pt x="3058909" y="194233"/>
                </a:lnTo>
                <a:lnTo>
                  <a:pt x="3070174" y="193636"/>
                </a:lnTo>
                <a:lnTo>
                  <a:pt x="3081528" y="159512"/>
                </a:lnTo>
                <a:lnTo>
                  <a:pt x="3081883" y="158445"/>
                </a:lnTo>
                <a:lnTo>
                  <a:pt x="3081985" y="158064"/>
                </a:lnTo>
                <a:close/>
              </a:path>
            </a:pathLst>
          </a:custGeom>
          <a:solidFill>
            <a:srgbClr val="5C6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39240" y="9427177"/>
            <a:ext cx="12700" cy="36195"/>
          </a:xfrm>
          <a:custGeom>
            <a:avLst/>
            <a:gdLst/>
            <a:ahLst/>
            <a:cxnLst/>
            <a:rect l="l" t="t" r="r" b="b"/>
            <a:pathLst>
              <a:path w="12700" h="36195">
                <a:moveTo>
                  <a:pt x="12273" y="0"/>
                </a:moveTo>
                <a:lnTo>
                  <a:pt x="11451" y="1394"/>
                </a:lnTo>
                <a:lnTo>
                  <a:pt x="0" y="35835"/>
                </a:lnTo>
                <a:lnTo>
                  <a:pt x="494" y="34709"/>
                </a:lnTo>
                <a:lnTo>
                  <a:pt x="1116" y="33554"/>
                </a:lnTo>
                <a:lnTo>
                  <a:pt x="12273" y="0"/>
                </a:lnTo>
                <a:close/>
              </a:path>
            </a:pathLst>
          </a:custGeom>
          <a:solidFill>
            <a:srgbClr val="5E6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69579" y="9435400"/>
            <a:ext cx="360045" cy="104775"/>
          </a:xfrm>
          <a:custGeom>
            <a:avLst/>
            <a:gdLst/>
            <a:ahLst/>
            <a:cxnLst/>
            <a:rect l="l" t="t" r="r" b="b"/>
            <a:pathLst>
              <a:path w="360045" h="104775">
                <a:moveTo>
                  <a:pt x="12238" y="0"/>
                </a:moveTo>
                <a:lnTo>
                  <a:pt x="415" y="35518"/>
                </a:lnTo>
                <a:lnTo>
                  <a:pt x="10" y="37544"/>
                </a:lnTo>
                <a:lnTo>
                  <a:pt x="0" y="39528"/>
                </a:lnTo>
                <a:lnTo>
                  <a:pt x="1795" y="44933"/>
                </a:lnTo>
                <a:lnTo>
                  <a:pt x="29495" y="71748"/>
                </a:lnTo>
                <a:lnTo>
                  <a:pt x="76677" y="92194"/>
                </a:lnTo>
                <a:lnTo>
                  <a:pt x="141220" y="102968"/>
                </a:lnTo>
                <a:lnTo>
                  <a:pt x="179702" y="104319"/>
                </a:lnTo>
                <a:lnTo>
                  <a:pt x="241423" y="101464"/>
                </a:lnTo>
                <a:lnTo>
                  <a:pt x="294631" y="95137"/>
                </a:lnTo>
                <a:lnTo>
                  <a:pt x="332444" y="88692"/>
                </a:lnTo>
                <a:lnTo>
                  <a:pt x="347989" y="85492"/>
                </a:lnTo>
                <a:lnTo>
                  <a:pt x="353561" y="68733"/>
                </a:lnTo>
                <a:lnTo>
                  <a:pt x="191552" y="68733"/>
                </a:lnTo>
                <a:lnTo>
                  <a:pt x="153064" y="67383"/>
                </a:lnTo>
                <a:lnTo>
                  <a:pt x="88518" y="56609"/>
                </a:lnTo>
                <a:lnTo>
                  <a:pt x="41171" y="36067"/>
                </a:lnTo>
                <a:lnTo>
                  <a:pt x="11834" y="3900"/>
                </a:lnTo>
                <a:lnTo>
                  <a:pt x="11859" y="1957"/>
                </a:lnTo>
                <a:lnTo>
                  <a:pt x="12238" y="0"/>
                </a:lnTo>
                <a:close/>
              </a:path>
              <a:path w="360045" h="104775">
                <a:moveTo>
                  <a:pt x="359824" y="49895"/>
                </a:moveTo>
                <a:lnTo>
                  <a:pt x="344280" y="53094"/>
                </a:lnTo>
                <a:lnTo>
                  <a:pt x="306465" y="59540"/>
                </a:lnTo>
                <a:lnTo>
                  <a:pt x="253265" y="65874"/>
                </a:lnTo>
                <a:lnTo>
                  <a:pt x="191552" y="68733"/>
                </a:lnTo>
                <a:lnTo>
                  <a:pt x="353561" y="68733"/>
                </a:lnTo>
                <a:lnTo>
                  <a:pt x="359824" y="49895"/>
                </a:lnTo>
                <a:close/>
              </a:path>
            </a:pathLst>
          </a:custGeom>
          <a:solidFill>
            <a:srgbClr val="5C6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81427" y="9154399"/>
            <a:ext cx="3241040" cy="407034"/>
          </a:xfrm>
          <a:custGeom>
            <a:avLst/>
            <a:gdLst/>
            <a:ahLst/>
            <a:cxnLst/>
            <a:rect l="l" t="t" r="r" b="b"/>
            <a:pathLst>
              <a:path w="3241040" h="407034">
                <a:moveTo>
                  <a:pt x="544741" y="0"/>
                </a:moveTo>
                <a:lnTo>
                  <a:pt x="478623" y="33304"/>
                </a:lnTo>
                <a:lnTo>
                  <a:pt x="414057" y="64709"/>
                </a:lnTo>
                <a:lnTo>
                  <a:pt x="352298" y="93844"/>
                </a:lnTo>
                <a:lnTo>
                  <a:pt x="294604" y="120335"/>
                </a:lnTo>
                <a:lnTo>
                  <a:pt x="242235" y="143811"/>
                </a:lnTo>
                <a:lnTo>
                  <a:pt x="196446" y="163900"/>
                </a:lnTo>
                <a:lnTo>
                  <a:pt x="158495" y="180230"/>
                </a:lnTo>
                <a:lnTo>
                  <a:pt x="104254" y="202945"/>
                </a:lnTo>
                <a:lnTo>
                  <a:pt x="69748" y="219671"/>
                </a:lnTo>
                <a:lnTo>
                  <a:pt x="36048" y="240985"/>
                </a:lnTo>
                <a:lnTo>
                  <a:pt x="10388" y="263771"/>
                </a:lnTo>
                <a:lnTo>
                  <a:pt x="0" y="284911"/>
                </a:lnTo>
                <a:lnTo>
                  <a:pt x="3321" y="294937"/>
                </a:lnTo>
                <a:lnTo>
                  <a:pt x="50850" y="328206"/>
                </a:lnTo>
                <a:lnTo>
                  <a:pt x="106835" y="344325"/>
                </a:lnTo>
                <a:lnTo>
                  <a:pt x="179717" y="349719"/>
                </a:lnTo>
                <a:lnTo>
                  <a:pt x="241418" y="346862"/>
                </a:lnTo>
                <a:lnTo>
                  <a:pt x="294619" y="340533"/>
                </a:lnTo>
                <a:lnTo>
                  <a:pt x="332435" y="334091"/>
                </a:lnTo>
                <a:lnTo>
                  <a:pt x="347980" y="330898"/>
                </a:lnTo>
                <a:lnTo>
                  <a:pt x="394785" y="324251"/>
                </a:lnTo>
                <a:lnTo>
                  <a:pt x="468476" y="314642"/>
                </a:lnTo>
                <a:lnTo>
                  <a:pt x="515610" y="308931"/>
                </a:lnTo>
                <a:lnTo>
                  <a:pt x="568511" y="302904"/>
                </a:lnTo>
                <a:lnTo>
                  <a:pt x="626359" y="296778"/>
                </a:lnTo>
                <a:lnTo>
                  <a:pt x="688337" y="290768"/>
                </a:lnTo>
                <a:lnTo>
                  <a:pt x="753623" y="285090"/>
                </a:lnTo>
                <a:lnTo>
                  <a:pt x="821400" y="279959"/>
                </a:lnTo>
                <a:lnTo>
                  <a:pt x="890848" y="275593"/>
                </a:lnTo>
                <a:lnTo>
                  <a:pt x="961148" y="272207"/>
                </a:lnTo>
                <a:lnTo>
                  <a:pt x="1031480" y="270017"/>
                </a:lnTo>
                <a:lnTo>
                  <a:pt x="1101026" y="269239"/>
                </a:lnTo>
                <a:lnTo>
                  <a:pt x="1136543" y="269454"/>
                </a:lnTo>
                <a:lnTo>
                  <a:pt x="1213815" y="271113"/>
                </a:lnTo>
                <a:lnTo>
                  <a:pt x="1255362" y="272517"/>
                </a:lnTo>
                <a:lnTo>
                  <a:pt x="1298711" y="274279"/>
                </a:lnTo>
                <a:lnTo>
                  <a:pt x="1390401" y="278796"/>
                </a:lnTo>
                <a:lnTo>
                  <a:pt x="1488053" y="284507"/>
                </a:lnTo>
                <a:lnTo>
                  <a:pt x="1590836" y="291255"/>
                </a:lnTo>
                <a:lnTo>
                  <a:pt x="1752816" y="302977"/>
                </a:lnTo>
                <a:lnTo>
                  <a:pt x="1921669" y="316147"/>
                </a:lnTo>
                <a:lnTo>
                  <a:pt x="2636062" y="374903"/>
                </a:lnTo>
                <a:lnTo>
                  <a:pt x="2803167" y="387596"/>
                </a:lnTo>
                <a:lnTo>
                  <a:pt x="2905385" y="394633"/>
                </a:lnTo>
                <a:lnTo>
                  <a:pt x="2998695" y="400259"/>
                </a:lnTo>
                <a:lnTo>
                  <a:pt x="3041592" y="402469"/>
                </a:lnTo>
                <a:lnTo>
                  <a:pt x="3081761" y="404240"/>
                </a:lnTo>
                <a:lnTo>
                  <a:pt x="3153249" y="406342"/>
                </a:lnTo>
                <a:lnTo>
                  <a:pt x="3184232" y="406615"/>
                </a:lnTo>
                <a:lnTo>
                  <a:pt x="3216571" y="406206"/>
                </a:lnTo>
                <a:lnTo>
                  <a:pt x="3240938" y="405168"/>
                </a:lnTo>
                <a:lnTo>
                  <a:pt x="3184029" y="333590"/>
                </a:lnTo>
                <a:lnTo>
                  <a:pt x="3170634" y="335490"/>
                </a:lnTo>
                <a:lnTo>
                  <a:pt x="3153094" y="337045"/>
                </a:lnTo>
                <a:lnTo>
                  <a:pt x="3130660" y="338095"/>
                </a:lnTo>
                <a:lnTo>
                  <a:pt x="3102584" y="338480"/>
                </a:lnTo>
                <a:lnTo>
                  <a:pt x="3072715" y="338152"/>
                </a:lnTo>
                <a:lnTo>
                  <a:pt x="3003016" y="335641"/>
                </a:lnTo>
                <a:lnTo>
                  <a:pt x="2963559" y="333531"/>
                </a:lnTo>
                <a:lnTo>
                  <a:pt x="2921278" y="330900"/>
                </a:lnTo>
                <a:lnTo>
                  <a:pt x="2876360" y="327787"/>
                </a:lnTo>
                <a:lnTo>
                  <a:pt x="2779358" y="320257"/>
                </a:lnTo>
                <a:lnTo>
                  <a:pt x="2674042" y="311236"/>
                </a:lnTo>
                <a:lnTo>
                  <a:pt x="2561904" y="301020"/>
                </a:lnTo>
                <a:lnTo>
                  <a:pt x="1872271" y="235030"/>
                </a:lnTo>
                <a:lnTo>
                  <a:pt x="1706820" y="220334"/>
                </a:lnTo>
                <a:lnTo>
                  <a:pt x="1599523" y="211455"/>
                </a:lnTo>
                <a:lnTo>
                  <a:pt x="1495818" y="203548"/>
                </a:lnTo>
                <a:lnTo>
                  <a:pt x="1396725" y="196817"/>
                </a:lnTo>
                <a:lnTo>
                  <a:pt x="1349227" y="193956"/>
                </a:lnTo>
                <a:lnTo>
                  <a:pt x="1303264" y="191465"/>
                </a:lnTo>
                <a:lnTo>
                  <a:pt x="1258965" y="189370"/>
                </a:lnTo>
                <a:lnTo>
                  <a:pt x="1216457" y="187697"/>
                </a:lnTo>
                <a:lnTo>
                  <a:pt x="1175866" y="186470"/>
                </a:lnTo>
                <a:lnTo>
                  <a:pt x="1137321" y="185715"/>
                </a:lnTo>
                <a:lnTo>
                  <a:pt x="1100950" y="185458"/>
                </a:lnTo>
                <a:lnTo>
                  <a:pt x="1070264" y="186101"/>
                </a:lnTo>
                <a:lnTo>
                  <a:pt x="1028739" y="187879"/>
                </a:lnTo>
                <a:lnTo>
                  <a:pt x="978862" y="190563"/>
                </a:lnTo>
                <a:lnTo>
                  <a:pt x="864005" y="197733"/>
                </a:lnTo>
                <a:lnTo>
                  <a:pt x="574332" y="217487"/>
                </a:lnTo>
                <a:lnTo>
                  <a:pt x="274205" y="288201"/>
                </a:lnTo>
                <a:lnTo>
                  <a:pt x="256400" y="290347"/>
                </a:lnTo>
                <a:lnTo>
                  <a:pt x="236375" y="293676"/>
                </a:lnTo>
                <a:lnTo>
                  <a:pt x="209677" y="299199"/>
                </a:lnTo>
                <a:lnTo>
                  <a:pt x="172624" y="287915"/>
                </a:lnTo>
                <a:lnTo>
                  <a:pt x="170667" y="270902"/>
                </a:lnTo>
                <a:lnTo>
                  <a:pt x="184586" y="255009"/>
                </a:lnTo>
                <a:lnTo>
                  <a:pt x="195160" y="247091"/>
                </a:lnTo>
                <a:lnTo>
                  <a:pt x="623087" y="82334"/>
                </a:lnTo>
                <a:lnTo>
                  <a:pt x="544741" y="0"/>
                </a:lnTo>
                <a:close/>
              </a:path>
            </a:pathLst>
          </a:custGeom>
          <a:solidFill>
            <a:srgbClr val="8C9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60289" y="8596510"/>
            <a:ext cx="2557780" cy="863600"/>
          </a:xfrm>
          <a:custGeom>
            <a:avLst/>
            <a:gdLst/>
            <a:ahLst/>
            <a:cxnLst/>
            <a:rect l="l" t="t" r="r" b="b"/>
            <a:pathLst>
              <a:path w="2557779" h="863600">
                <a:moveTo>
                  <a:pt x="2557551" y="0"/>
                </a:moveTo>
                <a:lnTo>
                  <a:pt x="2507636" y="11228"/>
                </a:lnTo>
                <a:lnTo>
                  <a:pt x="2456233" y="23329"/>
                </a:lnTo>
                <a:lnTo>
                  <a:pt x="2403433" y="36261"/>
                </a:lnTo>
                <a:lnTo>
                  <a:pt x="2349328" y="49983"/>
                </a:lnTo>
                <a:lnTo>
                  <a:pt x="2294009" y="64454"/>
                </a:lnTo>
                <a:lnTo>
                  <a:pt x="2237569" y="79634"/>
                </a:lnTo>
                <a:lnTo>
                  <a:pt x="2180098" y="95481"/>
                </a:lnTo>
                <a:lnTo>
                  <a:pt x="2121689" y="111954"/>
                </a:lnTo>
                <a:lnTo>
                  <a:pt x="2062433" y="129013"/>
                </a:lnTo>
                <a:lnTo>
                  <a:pt x="2002422" y="146615"/>
                </a:lnTo>
                <a:lnTo>
                  <a:pt x="1941748" y="164722"/>
                </a:lnTo>
                <a:lnTo>
                  <a:pt x="1880502" y="183290"/>
                </a:lnTo>
                <a:lnTo>
                  <a:pt x="1756663" y="221650"/>
                </a:lnTo>
                <a:lnTo>
                  <a:pt x="1631638" y="261368"/>
                </a:lnTo>
                <a:lnTo>
                  <a:pt x="1506160" y="302115"/>
                </a:lnTo>
                <a:lnTo>
                  <a:pt x="1380964" y="343564"/>
                </a:lnTo>
                <a:lnTo>
                  <a:pt x="1256782" y="385386"/>
                </a:lnTo>
                <a:lnTo>
                  <a:pt x="1134349" y="427254"/>
                </a:lnTo>
                <a:lnTo>
                  <a:pt x="955583" y="489425"/>
                </a:lnTo>
                <a:lnTo>
                  <a:pt x="784877" y="549855"/>
                </a:lnTo>
                <a:lnTo>
                  <a:pt x="574088" y="625807"/>
                </a:lnTo>
                <a:lnTo>
                  <a:pt x="345885" y="709629"/>
                </a:lnTo>
                <a:lnTo>
                  <a:pt x="6489" y="837806"/>
                </a:lnTo>
                <a:lnTo>
                  <a:pt x="6629" y="838149"/>
                </a:lnTo>
                <a:lnTo>
                  <a:pt x="2730" y="840574"/>
                </a:lnTo>
                <a:lnTo>
                  <a:pt x="0" y="844689"/>
                </a:lnTo>
                <a:lnTo>
                  <a:pt x="0" y="857211"/>
                </a:lnTo>
                <a:lnTo>
                  <a:pt x="6134" y="863384"/>
                </a:lnTo>
                <a:lnTo>
                  <a:pt x="14693" y="863384"/>
                </a:lnTo>
                <a:lnTo>
                  <a:pt x="16497" y="862825"/>
                </a:lnTo>
                <a:lnTo>
                  <a:pt x="16586" y="863079"/>
                </a:lnTo>
                <a:lnTo>
                  <a:pt x="183698" y="796709"/>
                </a:lnTo>
                <a:lnTo>
                  <a:pt x="364805" y="726345"/>
                </a:lnTo>
                <a:lnTo>
                  <a:pt x="545917" y="657276"/>
                </a:lnTo>
                <a:lnTo>
                  <a:pt x="698950" y="599897"/>
                </a:lnTo>
                <a:lnTo>
                  <a:pt x="863914" y="539077"/>
                </a:lnTo>
                <a:lnTo>
                  <a:pt x="979270" y="497214"/>
                </a:lnTo>
                <a:lnTo>
                  <a:pt x="1098056" y="454715"/>
                </a:lnTo>
                <a:lnTo>
                  <a:pt x="1219522" y="411938"/>
                </a:lnTo>
                <a:lnTo>
                  <a:pt x="1342919" y="369239"/>
                </a:lnTo>
                <a:lnTo>
                  <a:pt x="1467498" y="326976"/>
                </a:lnTo>
                <a:lnTo>
                  <a:pt x="1592510" y="285506"/>
                </a:lnTo>
                <a:lnTo>
                  <a:pt x="1654944" y="265181"/>
                </a:lnTo>
                <a:lnTo>
                  <a:pt x="1717205" y="245188"/>
                </a:lnTo>
                <a:lnTo>
                  <a:pt x="1779200" y="225571"/>
                </a:lnTo>
                <a:lnTo>
                  <a:pt x="1840834" y="206377"/>
                </a:lnTo>
                <a:lnTo>
                  <a:pt x="1902015" y="187648"/>
                </a:lnTo>
                <a:lnTo>
                  <a:pt x="1962648" y="169431"/>
                </a:lnTo>
                <a:lnTo>
                  <a:pt x="2022640" y="151769"/>
                </a:lnTo>
                <a:lnTo>
                  <a:pt x="2081898" y="134708"/>
                </a:lnTo>
                <a:lnTo>
                  <a:pt x="2140326" y="118291"/>
                </a:lnTo>
                <a:lnTo>
                  <a:pt x="2197833" y="102565"/>
                </a:lnTo>
                <a:lnTo>
                  <a:pt x="2254324" y="87572"/>
                </a:lnTo>
                <a:lnTo>
                  <a:pt x="2309706" y="73359"/>
                </a:lnTo>
                <a:lnTo>
                  <a:pt x="2363884" y="59969"/>
                </a:lnTo>
                <a:lnTo>
                  <a:pt x="2416766" y="47447"/>
                </a:lnTo>
                <a:lnTo>
                  <a:pt x="2468257" y="35839"/>
                </a:lnTo>
                <a:lnTo>
                  <a:pt x="2557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60289" y="8596510"/>
            <a:ext cx="2557780" cy="863600"/>
          </a:xfrm>
          <a:custGeom>
            <a:avLst/>
            <a:gdLst/>
            <a:ahLst/>
            <a:cxnLst/>
            <a:rect l="l" t="t" r="r" b="b"/>
            <a:pathLst>
              <a:path w="2557779" h="863600">
                <a:moveTo>
                  <a:pt x="2468257" y="35839"/>
                </a:moveTo>
                <a:lnTo>
                  <a:pt x="2557551" y="0"/>
                </a:lnTo>
                <a:lnTo>
                  <a:pt x="2507636" y="11228"/>
                </a:lnTo>
                <a:lnTo>
                  <a:pt x="2456233" y="23329"/>
                </a:lnTo>
                <a:lnTo>
                  <a:pt x="2403433" y="36261"/>
                </a:lnTo>
                <a:lnTo>
                  <a:pt x="2349328" y="49983"/>
                </a:lnTo>
                <a:lnTo>
                  <a:pt x="2294009" y="64454"/>
                </a:lnTo>
                <a:lnTo>
                  <a:pt x="2237569" y="79634"/>
                </a:lnTo>
                <a:lnTo>
                  <a:pt x="2180098" y="95481"/>
                </a:lnTo>
                <a:lnTo>
                  <a:pt x="2121689" y="111954"/>
                </a:lnTo>
                <a:lnTo>
                  <a:pt x="2062433" y="129013"/>
                </a:lnTo>
                <a:lnTo>
                  <a:pt x="2002422" y="146615"/>
                </a:lnTo>
                <a:lnTo>
                  <a:pt x="1941748" y="164722"/>
                </a:lnTo>
                <a:lnTo>
                  <a:pt x="1880502" y="183290"/>
                </a:lnTo>
                <a:lnTo>
                  <a:pt x="1818777" y="202280"/>
                </a:lnTo>
                <a:lnTo>
                  <a:pt x="1756663" y="221650"/>
                </a:lnTo>
                <a:lnTo>
                  <a:pt x="1694253" y="241360"/>
                </a:lnTo>
                <a:lnTo>
                  <a:pt x="1631638" y="261368"/>
                </a:lnTo>
                <a:lnTo>
                  <a:pt x="1568910" y="281633"/>
                </a:lnTo>
                <a:lnTo>
                  <a:pt x="1506160" y="302115"/>
                </a:lnTo>
                <a:lnTo>
                  <a:pt x="1443481" y="322772"/>
                </a:lnTo>
                <a:lnTo>
                  <a:pt x="1380964" y="343564"/>
                </a:lnTo>
                <a:lnTo>
                  <a:pt x="1318700" y="364449"/>
                </a:lnTo>
                <a:lnTo>
                  <a:pt x="1256782" y="385386"/>
                </a:lnTo>
                <a:lnTo>
                  <a:pt x="1195301" y="406335"/>
                </a:lnTo>
                <a:lnTo>
                  <a:pt x="1134349" y="427254"/>
                </a:lnTo>
                <a:lnTo>
                  <a:pt x="1074018" y="448103"/>
                </a:lnTo>
                <a:lnTo>
                  <a:pt x="1014398" y="468841"/>
                </a:lnTo>
                <a:lnTo>
                  <a:pt x="955583" y="489425"/>
                </a:lnTo>
                <a:lnTo>
                  <a:pt x="897663" y="509817"/>
                </a:lnTo>
                <a:lnTo>
                  <a:pt x="840731" y="529974"/>
                </a:lnTo>
                <a:lnTo>
                  <a:pt x="784877" y="549855"/>
                </a:lnTo>
                <a:lnTo>
                  <a:pt x="730195" y="569420"/>
                </a:lnTo>
                <a:lnTo>
                  <a:pt x="676775" y="588628"/>
                </a:lnTo>
                <a:lnTo>
                  <a:pt x="624709" y="607437"/>
                </a:lnTo>
                <a:lnTo>
                  <a:pt x="574088" y="625807"/>
                </a:lnTo>
                <a:lnTo>
                  <a:pt x="525006" y="643696"/>
                </a:lnTo>
                <a:lnTo>
                  <a:pt x="477552" y="661064"/>
                </a:lnTo>
                <a:lnTo>
                  <a:pt x="431820" y="677869"/>
                </a:lnTo>
                <a:lnTo>
                  <a:pt x="387900" y="694072"/>
                </a:lnTo>
                <a:lnTo>
                  <a:pt x="345885" y="709629"/>
                </a:lnTo>
                <a:lnTo>
                  <a:pt x="305865" y="724502"/>
                </a:lnTo>
                <a:lnTo>
                  <a:pt x="267933" y="738648"/>
                </a:lnTo>
                <a:lnTo>
                  <a:pt x="232181" y="752027"/>
                </a:lnTo>
                <a:lnTo>
                  <a:pt x="167582" y="776319"/>
                </a:lnTo>
                <a:lnTo>
                  <a:pt x="112801" y="797049"/>
                </a:lnTo>
                <a:lnTo>
                  <a:pt x="68572" y="813891"/>
                </a:lnTo>
                <a:lnTo>
                  <a:pt x="23618" y="831144"/>
                </a:lnTo>
                <a:lnTo>
                  <a:pt x="8978" y="836828"/>
                </a:lnTo>
                <a:lnTo>
                  <a:pt x="8636" y="836955"/>
                </a:lnTo>
                <a:lnTo>
                  <a:pt x="8331" y="837057"/>
                </a:lnTo>
                <a:lnTo>
                  <a:pt x="7988" y="837222"/>
                </a:lnTo>
                <a:lnTo>
                  <a:pt x="7327" y="837476"/>
                </a:lnTo>
                <a:lnTo>
                  <a:pt x="6680" y="837730"/>
                </a:lnTo>
                <a:lnTo>
                  <a:pt x="6489" y="837806"/>
                </a:lnTo>
                <a:lnTo>
                  <a:pt x="6629" y="838149"/>
                </a:lnTo>
                <a:lnTo>
                  <a:pt x="2730" y="840574"/>
                </a:lnTo>
                <a:lnTo>
                  <a:pt x="0" y="844689"/>
                </a:lnTo>
                <a:lnTo>
                  <a:pt x="0" y="849604"/>
                </a:lnTo>
                <a:lnTo>
                  <a:pt x="0" y="857211"/>
                </a:lnTo>
                <a:lnTo>
                  <a:pt x="6134" y="863384"/>
                </a:lnTo>
                <a:lnTo>
                  <a:pt x="13741" y="863384"/>
                </a:lnTo>
                <a:lnTo>
                  <a:pt x="14693" y="863384"/>
                </a:lnTo>
                <a:lnTo>
                  <a:pt x="15595" y="863003"/>
                </a:lnTo>
                <a:lnTo>
                  <a:pt x="16497" y="862825"/>
                </a:lnTo>
                <a:lnTo>
                  <a:pt x="16586" y="863079"/>
                </a:lnTo>
                <a:lnTo>
                  <a:pt x="16802" y="863003"/>
                </a:lnTo>
                <a:lnTo>
                  <a:pt x="17411" y="862774"/>
                </a:lnTo>
                <a:lnTo>
                  <a:pt x="18046" y="862495"/>
                </a:lnTo>
                <a:lnTo>
                  <a:pt x="18694" y="862291"/>
                </a:lnTo>
                <a:lnTo>
                  <a:pt x="19304" y="862050"/>
                </a:lnTo>
                <a:lnTo>
                  <a:pt x="19900" y="861758"/>
                </a:lnTo>
                <a:lnTo>
                  <a:pt x="26179" y="859216"/>
                </a:lnTo>
                <a:lnTo>
                  <a:pt x="63832" y="844115"/>
                </a:lnTo>
                <a:lnTo>
                  <a:pt x="103680" y="828265"/>
                </a:lnTo>
                <a:lnTo>
                  <a:pt x="154451" y="808205"/>
                </a:lnTo>
                <a:lnTo>
                  <a:pt x="215395" y="784294"/>
                </a:lnTo>
                <a:lnTo>
                  <a:pt x="285763" y="756888"/>
                </a:lnTo>
                <a:lnTo>
                  <a:pt x="324246" y="741986"/>
                </a:lnTo>
                <a:lnTo>
                  <a:pt x="364805" y="726345"/>
                </a:lnTo>
                <a:lnTo>
                  <a:pt x="407345" y="710009"/>
                </a:lnTo>
                <a:lnTo>
                  <a:pt x="451773" y="693022"/>
                </a:lnTo>
                <a:lnTo>
                  <a:pt x="497995" y="675430"/>
                </a:lnTo>
                <a:lnTo>
                  <a:pt x="545917" y="657276"/>
                </a:lnTo>
                <a:lnTo>
                  <a:pt x="595446" y="638607"/>
                </a:lnTo>
                <a:lnTo>
                  <a:pt x="646489" y="619465"/>
                </a:lnTo>
                <a:lnTo>
                  <a:pt x="698950" y="599897"/>
                </a:lnTo>
                <a:lnTo>
                  <a:pt x="752737" y="579947"/>
                </a:lnTo>
                <a:lnTo>
                  <a:pt x="807756" y="559658"/>
                </a:lnTo>
                <a:lnTo>
                  <a:pt x="863914" y="539077"/>
                </a:lnTo>
                <a:lnTo>
                  <a:pt x="921116" y="518247"/>
                </a:lnTo>
                <a:lnTo>
                  <a:pt x="979270" y="497214"/>
                </a:lnTo>
                <a:lnTo>
                  <a:pt x="1038281" y="476022"/>
                </a:lnTo>
                <a:lnTo>
                  <a:pt x="1098056" y="454715"/>
                </a:lnTo>
                <a:lnTo>
                  <a:pt x="1158500" y="433339"/>
                </a:lnTo>
                <a:lnTo>
                  <a:pt x="1219522" y="411938"/>
                </a:lnTo>
                <a:lnTo>
                  <a:pt x="1281026" y="390556"/>
                </a:lnTo>
                <a:lnTo>
                  <a:pt x="1342919" y="369239"/>
                </a:lnTo>
                <a:lnTo>
                  <a:pt x="1405108" y="348031"/>
                </a:lnTo>
                <a:lnTo>
                  <a:pt x="1467498" y="326976"/>
                </a:lnTo>
                <a:lnTo>
                  <a:pt x="1529997" y="306120"/>
                </a:lnTo>
                <a:lnTo>
                  <a:pt x="1592510" y="285506"/>
                </a:lnTo>
                <a:lnTo>
                  <a:pt x="1654944" y="265181"/>
                </a:lnTo>
                <a:lnTo>
                  <a:pt x="1717205" y="245188"/>
                </a:lnTo>
                <a:lnTo>
                  <a:pt x="1779200" y="225571"/>
                </a:lnTo>
                <a:lnTo>
                  <a:pt x="1840834" y="206377"/>
                </a:lnTo>
                <a:lnTo>
                  <a:pt x="1902015" y="187648"/>
                </a:lnTo>
                <a:lnTo>
                  <a:pt x="1962648" y="169431"/>
                </a:lnTo>
                <a:lnTo>
                  <a:pt x="2022640" y="151769"/>
                </a:lnTo>
                <a:lnTo>
                  <a:pt x="2081898" y="134708"/>
                </a:lnTo>
                <a:lnTo>
                  <a:pt x="2140326" y="118291"/>
                </a:lnTo>
                <a:lnTo>
                  <a:pt x="2197833" y="102565"/>
                </a:lnTo>
                <a:lnTo>
                  <a:pt x="2254324" y="87572"/>
                </a:lnTo>
                <a:lnTo>
                  <a:pt x="2309706" y="73359"/>
                </a:lnTo>
                <a:lnTo>
                  <a:pt x="2363884" y="59969"/>
                </a:lnTo>
                <a:lnTo>
                  <a:pt x="2416766" y="47447"/>
                </a:lnTo>
                <a:lnTo>
                  <a:pt x="2468257" y="35839"/>
                </a:lnTo>
                <a:close/>
              </a:path>
            </a:pathLst>
          </a:custGeom>
          <a:ln w="47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57831" y="8639879"/>
            <a:ext cx="392430" cy="105410"/>
          </a:xfrm>
          <a:custGeom>
            <a:avLst/>
            <a:gdLst/>
            <a:ahLst/>
            <a:cxnLst/>
            <a:rect l="l" t="t" r="r" b="b"/>
            <a:pathLst>
              <a:path w="392429" h="105409">
                <a:moveTo>
                  <a:pt x="392150" y="0"/>
                </a:moveTo>
                <a:lnTo>
                  <a:pt x="0" y="105003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57831" y="8639879"/>
            <a:ext cx="392430" cy="105410"/>
          </a:xfrm>
          <a:custGeom>
            <a:avLst/>
            <a:gdLst/>
            <a:ahLst/>
            <a:cxnLst/>
            <a:rect l="l" t="t" r="r" b="b"/>
            <a:pathLst>
              <a:path w="392429" h="105409">
                <a:moveTo>
                  <a:pt x="0" y="105003"/>
                </a:moveTo>
                <a:lnTo>
                  <a:pt x="392150" y="0"/>
                </a:lnTo>
              </a:path>
            </a:pathLst>
          </a:custGeom>
          <a:ln w="47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24005" y="8297356"/>
            <a:ext cx="1338580" cy="478790"/>
          </a:xfrm>
          <a:custGeom>
            <a:avLst/>
            <a:gdLst/>
            <a:ahLst/>
            <a:cxnLst/>
            <a:rect l="l" t="t" r="r" b="b"/>
            <a:pathLst>
              <a:path w="1338579" h="478790">
                <a:moveTo>
                  <a:pt x="0" y="478231"/>
                </a:moveTo>
                <a:lnTo>
                  <a:pt x="302907" y="302539"/>
                </a:lnTo>
                <a:lnTo>
                  <a:pt x="479431" y="235103"/>
                </a:lnTo>
                <a:lnTo>
                  <a:pt x="590099" y="194390"/>
                </a:lnTo>
                <a:lnTo>
                  <a:pt x="681555" y="163991"/>
                </a:lnTo>
                <a:lnTo>
                  <a:pt x="800442" y="127495"/>
                </a:lnTo>
                <a:lnTo>
                  <a:pt x="957983" y="82263"/>
                </a:lnTo>
                <a:lnTo>
                  <a:pt x="1112013" y="41249"/>
                </a:lnTo>
                <a:lnTo>
                  <a:pt x="1229012" y="11484"/>
                </a:lnTo>
                <a:lnTo>
                  <a:pt x="1275461" y="0"/>
                </a:lnTo>
                <a:lnTo>
                  <a:pt x="1337995" y="50012"/>
                </a:lnTo>
              </a:path>
            </a:pathLst>
          </a:custGeom>
          <a:ln w="47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73868" y="7505281"/>
            <a:ext cx="4964430" cy="1310005"/>
          </a:xfrm>
          <a:custGeom>
            <a:avLst/>
            <a:gdLst/>
            <a:ahLst/>
            <a:cxnLst/>
            <a:rect l="l" t="t" r="r" b="b"/>
            <a:pathLst>
              <a:path w="4964430" h="1310004">
                <a:moveTo>
                  <a:pt x="410070" y="1225956"/>
                </a:moveTo>
                <a:lnTo>
                  <a:pt x="362394" y="1235684"/>
                </a:lnTo>
                <a:lnTo>
                  <a:pt x="311810" y="1245323"/>
                </a:lnTo>
                <a:lnTo>
                  <a:pt x="259905" y="1254379"/>
                </a:lnTo>
                <a:lnTo>
                  <a:pt x="208280" y="1262316"/>
                </a:lnTo>
                <a:lnTo>
                  <a:pt x="158508" y="1268615"/>
                </a:lnTo>
                <a:lnTo>
                  <a:pt x="112179" y="1272781"/>
                </a:lnTo>
                <a:lnTo>
                  <a:pt x="71043" y="1274267"/>
                </a:lnTo>
                <a:lnTo>
                  <a:pt x="47091" y="1273530"/>
                </a:lnTo>
                <a:lnTo>
                  <a:pt x="30010" y="1271663"/>
                </a:lnTo>
                <a:lnTo>
                  <a:pt x="18592" y="1269276"/>
                </a:lnTo>
                <a:lnTo>
                  <a:pt x="11836" y="1266939"/>
                </a:lnTo>
                <a:lnTo>
                  <a:pt x="0" y="1302537"/>
                </a:lnTo>
                <a:lnTo>
                  <a:pt x="6756" y="1304861"/>
                </a:lnTo>
                <a:lnTo>
                  <a:pt x="18173" y="1307249"/>
                </a:lnTo>
                <a:lnTo>
                  <a:pt x="35255" y="1309103"/>
                </a:lnTo>
                <a:lnTo>
                  <a:pt x="59029" y="1309852"/>
                </a:lnTo>
                <a:lnTo>
                  <a:pt x="100342" y="1308354"/>
                </a:lnTo>
                <a:lnTo>
                  <a:pt x="146672" y="1304201"/>
                </a:lnTo>
                <a:lnTo>
                  <a:pt x="196443" y="1297889"/>
                </a:lnTo>
                <a:lnTo>
                  <a:pt x="248069" y="1289964"/>
                </a:lnTo>
                <a:lnTo>
                  <a:pt x="299974" y="1280922"/>
                </a:lnTo>
                <a:lnTo>
                  <a:pt x="334822" y="1274267"/>
                </a:lnTo>
                <a:lnTo>
                  <a:pt x="350558" y="1271270"/>
                </a:lnTo>
                <a:lnTo>
                  <a:pt x="398233" y="1261541"/>
                </a:lnTo>
                <a:lnTo>
                  <a:pt x="410070" y="1225969"/>
                </a:lnTo>
                <a:close/>
              </a:path>
              <a:path w="4964430" h="1310004">
                <a:moveTo>
                  <a:pt x="4964341" y="0"/>
                </a:moveTo>
                <a:lnTo>
                  <a:pt x="3506178" y="402297"/>
                </a:lnTo>
                <a:lnTo>
                  <a:pt x="3459073" y="414020"/>
                </a:lnTo>
                <a:lnTo>
                  <a:pt x="1860550" y="788758"/>
                </a:lnTo>
                <a:lnTo>
                  <a:pt x="1857590" y="797648"/>
                </a:lnTo>
                <a:lnTo>
                  <a:pt x="1825485" y="761098"/>
                </a:lnTo>
                <a:lnTo>
                  <a:pt x="1813560" y="753110"/>
                </a:lnTo>
                <a:lnTo>
                  <a:pt x="1781416" y="737552"/>
                </a:lnTo>
                <a:lnTo>
                  <a:pt x="1749717" y="728472"/>
                </a:lnTo>
                <a:lnTo>
                  <a:pt x="1717548" y="725512"/>
                </a:lnTo>
                <a:lnTo>
                  <a:pt x="1693164" y="726986"/>
                </a:lnTo>
                <a:lnTo>
                  <a:pt x="1668513" y="730973"/>
                </a:lnTo>
                <a:lnTo>
                  <a:pt x="1643024" y="736815"/>
                </a:lnTo>
                <a:lnTo>
                  <a:pt x="1584655" y="752081"/>
                </a:lnTo>
                <a:lnTo>
                  <a:pt x="1547583" y="761111"/>
                </a:lnTo>
                <a:lnTo>
                  <a:pt x="1474279" y="779449"/>
                </a:lnTo>
                <a:lnTo>
                  <a:pt x="1356347" y="810831"/>
                </a:lnTo>
                <a:lnTo>
                  <a:pt x="1300581" y="826604"/>
                </a:lnTo>
                <a:lnTo>
                  <a:pt x="1243291" y="843534"/>
                </a:lnTo>
                <a:lnTo>
                  <a:pt x="1185583" y="861441"/>
                </a:lnTo>
                <a:lnTo>
                  <a:pt x="1128610" y="880186"/>
                </a:lnTo>
                <a:lnTo>
                  <a:pt x="894118" y="962901"/>
                </a:lnTo>
                <a:lnTo>
                  <a:pt x="855268" y="977201"/>
                </a:lnTo>
                <a:lnTo>
                  <a:pt x="816914" y="992111"/>
                </a:lnTo>
                <a:lnTo>
                  <a:pt x="778065" y="1008240"/>
                </a:lnTo>
                <a:lnTo>
                  <a:pt x="738403" y="1025956"/>
                </a:lnTo>
                <a:lnTo>
                  <a:pt x="697572" y="1045641"/>
                </a:lnTo>
                <a:lnTo>
                  <a:pt x="655269" y="1067663"/>
                </a:lnTo>
                <a:lnTo>
                  <a:pt x="611162" y="1092403"/>
                </a:lnTo>
                <a:lnTo>
                  <a:pt x="564921" y="1120228"/>
                </a:lnTo>
                <a:lnTo>
                  <a:pt x="516216" y="1151509"/>
                </a:lnTo>
                <a:lnTo>
                  <a:pt x="464705" y="1186637"/>
                </a:lnTo>
                <a:lnTo>
                  <a:pt x="410095" y="1225956"/>
                </a:lnTo>
                <a:lnTo>
                  <a:pt x="398246" y="1261541"/>
                </a:lnTo>
                <a:lnTo>
                  <a:pt x="452856" y="1222222"/>
                </a:lnTo>
                <a:lnTo>
                  <a:pt x="504355" y="1187107"/>
                </a:lnTo>
                <a:lnTo>
                  <a:pt x="553072" y="1155827"/>
                </a:lnTo>
                <a:lnTo>
                  <a:pt x="599313" y="1128001"/>
                </a:lnTo>
                <a:lnTo>
                  <a:pt x="643432" y="1103261"/>
                </a:lnTo>
                <a:lnTo>
                  <a:pt x="685736" y="1081239"/>
                </a:lnTo>
                <a:lnTo>
                  <a:pt x="726554" y="1061554"/>
                </a:lnTo>
                <a:lnTo>
                  <a:pt x="766229" y="1043838"/>
                </a:lnTo>
                <a:lnTo>
                  <a:pt x="805078" y="1027709"/>
                </a:lnTo>
                <a:lnTo>
                  <a:pt x="843419" y="1012799"/>
                </a:lnTo>
                <a:lnTo>
                  <a:pt x="881608" y="998728"/>
                </a:lnTo>
                <a:lnTo>
                  <a:pt x="1116761" y="915784"/>
                </a:lnTo>
                <a:lnTo>
                  <a:pt x="1173734" y="897039"/>
                </a:lnTo>
                <a:lnTo>
                  <a:pt x="1231442" y="879119"/>
                </a:lnTo>
                <a:lnTo>
                  <a:pt x="1288745" y="862190"/>
                </a:lnTo>
                <a:lnTo>
                  <a:pt x="1344510" y="846429"/>
                </a:lnTo>
                <a:lnTo>
                  <a:pt x="1446199" y="819200"/>
                </a:lnTo>
                <a:lnTo>
                  <a:pt x="1572145" y="787844"/>
                </a:lnTo>
                <a:lnTo>
                  <a:pt x="1631175" y="772401"/>
                </a:lnTo>
                <a:lnTo>
                  <a:pt x="1656664" y="766559"/>
                </a:lnTo>
                <a:lnTo>
                  <a:pt x="1681327" y="762571"/>
                </a:lnTo>
                <a:lnTo>
                  <a:pt x="1705724" y="761098"/>
                </a:lnTo>
                <a:lnTo>
                  <a:pt x="1737880" y="764057"/>
                </a:lnTo>
                <a:lnTo>
                  <a:pt x="1801774" y="788746"/>
                </a:lnTo>
                <a:lnTo>
                  <a:pt x="1835213" y="811123"/>
                </a:lnTo>
                <a:lnTo>
                  <a:pt x="1848700" y="824331"/>
                </a:lnTo>
                <a:lnTo>
                  <a:pt x="3446145" y="449872"/>
                </a:lnTo>
                <a:lnTo>
                  <a:pt x="3494328" y="437883"/>
                </a:lnTo>
                <a:lnTo>
                  <a:pt x="4952504" y="35560"/>
                </a:lnTo>
                <a:lnTo>
                  <a:pt x="4964341" y="0"/>
                </a:lnTo>
                <a:close/>
              </a:path>
            </a:pathLst>
          </a:custGeom>
          <a:solidFill>
            <a:srgbClr val="5C6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85713" y="7445430"/>
            <a:ext cx="4953000" cy="1334135"/>
          </a:xfrm>
          <a:custGeom>
            <a:avLst/>
            <a:gdLst/>
            <a:ahLst/>
            <a:cxnLst/>
            <a:rect l="l" t="t" r="r" b="b"/>
            <a:pathLst>
              <a:path w="4953000" h="1334134">
                <a:moveTo>
                  <a:pt x="4848479" y="0"/>
                </a:moveTo>
                <a:lnTo>
                  <a:pt x="4829103" y="3199"/>
                </a:lnTo>
                <a:lnTo>
                  <a:pt x="4798758" y="7823"/>
                </a:lnTo>
                <a:lnTo>
                  <a:pt x="3792567" y="202696"/>
                </a:lnTo>
                <a:lnTo>
                  <a:pt x="3343821" y="292567"/>
                </a:lnTo>
                <a:lnTo>
                  <a:pt x="3010197" y="360847"/>
                </a:lnTo>
                <a:lnTo>
                  <a:pt x="2743879" y="416488"/>
                </a:lnTo>
                <a:lnTo>
                  <a:pt x="2484172" y="471996"/>
                </a:lnTo>
                <a:lnTo>
                  <a:pt x="2297113" y="512964"/>
                </a:lnTo>
                <a:lnTo>
                  <a:pt x="2119309" y="552916"/>
                </a:lnTo>
                <a:lnTo>
                  <a:pt x="2007086" y="578785"/>
                </a:lnTo>
                <a:lnTo>
                  <a:pt x="1900734" y="603904"/>
                </a:lnTo>
                <a:lnTo>
                  <a:pt x="1800956" y="628152"/>
                </a:lnTo>
                <a:lnTo>
                  <a:pt x="1708455" y="651410"/>
                </a:lnTo>
                <a:lnTo>
                  <a:pt x="1623934" y="673557"/>
                </a:lnTo>
                <a:lnTo>
                  <a:pt x="1584886" y="684178"/>
                </a:lnTo>
                <a:lnTo>
                  <a:pt x="1548097" y="694475"/>
                </a:lnTo>
                <a:lnTo>
                  <a:pt x="1481645" y="714044"/>
                </a:lnTo>
                <a:lnTo>
                  <a:pt x="1434287" y="728692"/>
                </a:lnTo>
                <a:lnTo>
                  <a:pt x="1338185" y="759195"/>
                </a:lnTo>
                <a:lnTo>
                  <a:pt x="1240757" y="791119"/>
                </a:lnTo>
                <a:lnTo>
                  <a:pt x="1142628" y="824241"/>
                </a:lnTo>
                <a:lnTo>
                  <a:pt x="1044424" y="858336"/>
                </a:lnTo>
                <a:lnTo>
                  <a:pt x="946771" y="893179"/>
                </a:lnTo>
                <a:lnTo>
                  <a:pt x="850295" y="928545"/>
                </a:lnTo>
                <a:lnTo>
                  <a:pt x="755621" y="964209"/>
                </a:lnTo>
                <a:lnTo>
                  <a:pt x="663375" y="999948"/>
                </a:lnTo>
                <a:lnTo>
                  <a:pt x="574183" y="1035536"/>
                </a:lnTo>
                <a:lnTo>
                  <a:pt x="530927" y="1053204"/>
                </a:lnTo>
                <a:lnTo>
                  <a:pt x="488670" y="1070749"/>
                </a:lnTo>
                <a:lnTo>
                  <a:pt x="398536" y="1109217"/>
                </a:lnTo>
                <a:lnTo>
                  <a:pt x="319321" y="1144459"/>
                </a:lnTo>
                <a:lnTo>
                  <a:pt x="250432" y="1176538"/>
                </a:lnTo>
                <a:lnTo>
                  <a:pt x="191277" y="1205515"/>
                </a:lnTo>
                <a:lnTo>
                  <a:pt x="141264" y="1231454"/>
                </a:lnTo>
                <a:lnTo>
                  <a:pt x="99800" y="1254418"/>
                </a:lnTo>
                <a:lnTo>
                  <a:pt x="66294" y="1274467"/>
                </a:lnTo>
                <a:lnTo>
                  <a:pt x="20785" y="1306076"/>
                </a:lnTo>
                <a:lnTo>
                  <a:pt x="0" y="1326781"/>
                </a:lnTo>
                <a:lnTo>
                  <a:pt x="6758" y="1329118"/>
                </a:lnTo>
                <a:lnTo>
                  <a:pt x="18170" y="1331509"/>
                </a:lnTo>
                <a:lnTo>
                  <a:pt x="35254" y="1333371"/>
                </a:lnTo>
                <a:lnTo>
                  <a:pt x="59029" y="1334122"/>
                </a:lnTo>
                <a:lnTo>
                  <a:pt x="100334" y="1332619"/>
                </a:lnTo>
                <a:lnTo>
                  <a:pt x="146667" y="1328456"/>
                </a:lnTo>
                <a:lnTo>
                  <a:pt x="196440" y="1322148"/>
                </a:lnTo>
                <a:lnTo>
                  <a:pt x="248071" y="1314212"/>
                </a:lnTo>
                <a:lnTo>
                  <a:pt x="299972" y="1305165"/>
                </a:lnTo>
                <a:lnTo>
                  <a:pt x="350559" y="1295521"/>
                </a:lnTo>
                <a:lnTo>
                  <a:pt x="398246" y="1285798"/>
                </a:lnTo>
                <a:lnTo>
                  <a:pt x="452870" y="1246472"/>
                </a:lnTo>
                <a:lnTo>
                  <a:pt x="504374" y="1211353"/>
                </a:lnTo>
                <a:lnTo>
                  <a:pt x="553084" y="1180069"/>
                </a:lnTo>
                <a:lnTo>
                  <a:pt x="599330" y="1152245"/>
                </a:lnTo>
                <a:lnTo>
                  <a:pt x="643440" y="1127508"/>
                </a:lnTo>
                <a:lnTo>
                  <a:pt x="685742" y="1105484"/>
                </a:lnTo>
                <a:lnTo>
                  <a:pt x="726565" y="1085800"/>
                </a:lnTo>
                <a:lnTo>
                  <a:pt x="766236" y="1068080"/>
                </a:lnTo>
                <a:lnTo>
                  <a:pt x="805084" y="1051953"/>
                </a:lnTo>
                <a:lnTo>
                  <a:pt x="843437" y="1037043"/>
                </a:lnTo>
                <a:lnTo>
                  <a:pt x="881624" y="1022977"/>
                </a:lnTo>
                <a:lnTo>
                  <a:pt x="958811" y="995883"/>
                </a:lnTo>
                <a:lnTo>
                  <a:pt x="1061656" y="959421"/>
                </a:lnTo>
                <a:lnTo>
                  <a:pt x="1116772" y="940027"/>
                </a:lnTo>
                <a:lnTo>
                  <a:pt x="1173747" y="921289"/>
                </a:lnTo>
                <a:lnTo>
                  <a:pt x="1231449" y="903375"/>
                </a:lnTo>
                <a:lnTo>
                  <a:pt x="1288746" y="886449"/>
                </a:lnTo>
                <a:lnTo>
                  <a:pt x="1344506" y="870678"/>
                </a:lnTo>
                <a:lnTo>
                  <a:pt x="1397596" y="856228"/>
                </a:lnTo>
                <a:lnTo>
                  <a:pt x="1446884" y="843265"/>
                </a:lnTo>
                <a:lnTo>
                  <a:pt x="1491237" y="831955"/>
                </a:lnTo>
                <a:lnTo>
                  <a:pt x="1572142" y="812104"/>
                </a:lnTo>
                <a:lnTo>
                  <a:pt x="1631179" y="796654"/>
                </a:lnTo>
                <a:lnTo>
                  <a:pt x="1656667" y="790811"/>
                </a:lnTo>
                <a:lnTo>
                  <a:pt x="1681331" y="786827"/>
                </a:lnTo>
                <a:lnTo>
                  <a:pt x="1705724" y="785355"/>
                </a:lnTo>
                <a:lnTo>
                  <a:pt x="1737887" y="788305"/>
                </a:lnTo>
                <a:lnTo>
                  <a:pt x="1801722" y="812964"/>
                </a:lnTo>
                <a:lnTo>
                  <a:pt x="1835213" y="835380"/>
                </a:lnTo>
                <a:lnTo>
                  <a:pt x="1848700" y="848601"/>
                </a:lnTo>
                <a:lnTo>
                  <a:pt x="1901129" y="835796"/>
                </a:lnTo>
                <a:lnTo>
                  <a:pt x="2165390" y="772117"/>
                </a:lnTo>
                <a:lnTo>
                  <a:pt x="2529078" y="686311"/>
                </a:lnTo>
                <a:lnTo>
                  <a:pt x="3409659" y="482828"/>
                </a:lnTo>
                <a:lnTo>
                  <a:pt x="3473983" y="467296"/>
                </a:lnTo>
                <a:lnTo>
                  <a:pt x="3518625" y="455850"/>
                </a:lnTo>
                <a:lnTo>
                  <a:pt x="3650847" y="420586"/>
                </a:lnTo>
                <a:lnTo>
                  <a:pt x="3985538" y="328975"/>
                </a:lnTo>
                <a:lnTo>
                  <a:pt x="4952504" y="59829"/>
                </a:lnTo>
                <a:lnTo>
                  <a:pt x="4944816" y="54178"/>
                </a:lnTo>
                <a:lnTo>
                  <a:pt x="4902082" y="27799"/>
                </a:lnTo>
                <a:lnTo>
                  <a:pt x="4866022" y="8531"/>
                </a:lnTo>
                <a:lnTo>
                  <a:pt x="4848479" y="0"/>
                </a:lnTo>
                <a:close/>
              </a:path>
            </a:pathLst>
          </a:custGeom>
          <a:solidFill>
            <a:srgbClr val="8C9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842600" y="8548031"/>
            <a:ext cx="2013585" cy="702310"/>
          </a:xfrm>
          <a:custGeom>
            <a:avLst/>
            <a:gdLst/>
            <a:ahLst/>
            <a:cxnLst/>
            <a:rect l="l" t="t" r="r" b="b"/>
            <a:pathLst>
              <a:path w="2013585" h="702309">
                <a:moveTo>
                  <a:pt x="2013216" y="0"/>
                </a:moveTo>
                <a:lnTo>
                  <a:pt x="1933108" y="23207"/>
                </a:lnTo>
                <a:lnTo>
                  <a:pt x="1328667" y="205127"/>
                </a:lnTo>
                <a:lnTo>
                  <a:pt x="1037366" y="298793"/>
                </a:lnTo>
                <a:lnTo>
                  <a:pt x="878168" y="353204"/>
                </a:lnTo>
                <a:lnTo>
                  <a:pt x="11849" y="666682"/>
                </a:lnTo>
                <a:lnTo>
                  <a:pt x="0" y="702268"/>
                </a:lnTo>
                <a:lnTo>
                  <a:pt x="866331" y="388793"/>
                </a:lnTo>
                <a:lnTo>
                  <a:pt x="1024722" y="334663"/>
                </a:lnTo>
                <a:lnTo>
                  <a:pt x="1316674" y="240772"/>
                </a:lnTo>
                <a:lnTo>
                  <a:pt x="1920475" y="59029"/>
                </a:lnTo>
                <a:lnTo>
                  <a:pt x="2001380" y="35581"/>
                </a:lnTo>
                <a:lnTo>
                  <a:pt x="2013216" y="0"/>
                </a:lnTo>
                <a:close/>
              </a:path>
            </a:pathLst>
          </a:custGeom>
          <a:solidFill>
            <a:srgbClr val="5C6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67339" y="9141553"/>
            <a:ext cx="87630" cy="109220"/>
          </a:xfrm>
          <a:custGeom>
            <a:avLst/>
            <a:gdLst/>
            <a:ahLst/>
            <a:cxnLst/>
            <a:rect l="l" t="t" r="r" b="b"/>
            <a:pathLst>
              <a:path w="87629" h="109220">
                <a:moveTo>
                  <a:pt x="11823" y="0"/>
                </a:moveTo>
                <a:lnTo>
                  <a:pt x="0" y="35598"/>
                </a:lnTo>
                <a:lnTo>
                  <a:pt x="75260" y="108750"/>
                </a:lnTo>
                <a:lnTo>
                  <a:pt x="87096" y="73164"/>
                </a:lnTo>
                <a:lnTo>
                  <a:pt x="11823" y="0"/>
                </a:lnTo>
                <a:close/>
              </a:path>
            </a:pathLst>
          </a:custGeom>
          <a:solidFill>
            <a:srgbClr val="5962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79170" y="8469122"/>
            <a:ext cx="2077085" cy="746125"/>
          </a:xfrm>
          <a:custGeom>
            <a:avLst/>
            <a:gdLst/>
            <a:ahLst/>
            <a:cxnLst/>
            <a:rect l="l" t="t" r="r" b="b"/>
            <a:pathLst>
              <a:path w="2077085" h="746125">
                <a:moveTo>
                  <a:pt x="2004568" y="0"/>
                </a:moveTo>
                <a:lnTo>
                  <a:pt x="372249" y="449440"/>
                </a:lnTo>
                <a:lnTo>
                  <a:pt x="200152" y="557326"/>
                </a:lnTo>
                <a:lnTo>
                  <a:pt x="159731" y="580162"/>
                </a:lnTo>
                <a:lnTo>
                  <a:pt x="108969" y="609297"/>
                </a:lnTo>
                <a:lnTo>
                  <a:pt x="0" y="672426"/>
                </a:lnTo>
                <a:lnTo>
                  <a:pt x="75272" y="745591"/>
                </a:lnTo>
                <a:lnTo>
                  <a:pt x="941603" y="432113"/>
                </a:lnTo>
                <a:lnTo>
                  <a:pt x="992590" y="414324"/>
                </a:lnTo>
                <a:lnTo>
                  <a:pt x="1045766" y="396158"/>
                </a:lnTo>
                <a:lnTo>
                  <a:pt x="1100798" y="377701"/>
                </a:lnTo>
                <a:lnTo>
                  <a:pt x="1157351" y="359039"/>
                </a:lnTo>
                <a:lnTo>
                  <a:pt x="1273685" y="321437"/>
                </a:lnTo>
                <a:lnTo>
                  <a:pt x="1392097" y="284036"/>
                </a:lnTo>
                <a:lnTo>
                  <a:pt x="1509914" y="247519"/>
                </a:lnTo>
                <a:lnTo>
                  <a:pt x="1679677" y="195897"/>
                </a:lnTo>
                <a:lnTo>
                  <a:pt x="1879002" y="136540"/>
                </a:lnTo>
                <a:lnTo>
                  <a:pt x="2076653" y="78905"/>
                </a:lnTo>
                <a:lnTo>
                  <a:pt x="2062476" y="61071"/>
                </a:lnTo>
                <a:lnTo>
                  <a:pt x="2047567" y="43870"/>
                </a:lnTo>
                <a:lnTo>
                  <a:pt x="2031690" y="27514"/>
                </a:lnTo>
                <a:lnTo>
                  <a:pt x="2014613" y="12217"/>
                </a:lnTo>
                <a:lnTo>
                  <a:pt x="2010079" y="8432"/>
                </a:lnTo>
                <a:lnTo>
                  <a:pt x="2006777" y="4279"/>
                </a:lnTo>
                <a:lnTo>
                  <a:pt x="2004568" y="0"/>
                </a:lnTo>
                <a:close/>
              </a:path>
            </a:pathLst>
          </a:custGeom>
          <a:solidFill>
            <a:srgbClr val="8C9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574932" y="8276628"/>
            <a:ext cx="12700" cy="36830"/>
          </a:xfrm>
          <a:custGeom>
            <a:avLst/>
            <a:gdLst/>
            <a:ahLst/>
            <a:cxnLst/>
            <a:rect l="l" t="t" r="r" b="b"/>
            <a:pathLst>
              <a:path w="12700" h="36829">
                <a:moveTo>
                  <a:pt x="12354" y="0"/>
                </a:moveTo>
                <a:lnTo>
                  <a:pt x="11338" y="3009"/>
                </a:lnTo>
                <a:lnTo>
                  <a:pt x="11158" y="3189"/>
                </a:lnTo>
                <a:lnTo>
                  <a:pt x="0" y="36737"/>
                </a:lnTo>
                <a:lnTo>
                  <a:pt x="215" y="36330"/>
                </a:lnTo>
                <a:lnTo>
                  <a:pt x="393" y="35937"/>
                </a:lnTo>
                <a:lnTo>
                  <a:pt x="12354" y="0"/>
                </a:lnTo>
                <a:close/>
              </a:path>
            </a:pathLst>
          </a:custGeom>
          <a:solidFill>
            <a:srgbClr val="5E6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955620" y="8279816"/>
            <a:ext cx="630555" cy="267335"/>
          </a:xfrm>
          <a:custGeom>
            <a:avLst/>
            <a:gdLst/>
            <a:ahLst/>
            <a:cxnLst/>
            <a:rect l="l" t="t" r="r" b="b"/>
            <a:pathLst>
              <a:path w="630554" h="267334">
                <a:moveTo>
                  <a:pt x="630471" y="0"/>
                </a:moveTo>
                <a:lnTo>
                  <a:pt x="576738" y="28309"/>
                </a:lnTo>
                <a:lnTo>
                  <a:pt x="540715" y="42694"/>
                </a:lnTo>
                <a:lnTo>
                  <a:pt x="496870" y="59450"/>
                </a:lnTo>
                <a:lnTo>
                  <a:pt x="392056" y="98004"/>
                </a:lnTo>
                <a:lnTo>
                  <a:pt x="11829" y="231495"/>
                </a:lnTo>
                <a:lnTo>
                  <a:pt x="0" y="267060"/>
                </a:lnTo>
                <a:lnTo>
                  <a:pt x="379647" y="133796"/>
                </a:lnTo>
                <a:lnTo>
                  <a:pt x="483822" y="95485"/>
                </a:lnTo>
                <a:lnTo>
                  <a:pt x="528867" y="78281"/>
                </a:lnTo>
                <a:lnTo>
                  <a:pt x="564890" y="63895"/>
                </a:lnTo>
                <a:lnTo>
                  <a:pt x="607132" y="44308"/>
                </a:lnTo>
                <a:lnTo>
                  <a:pt x="619311" y="33551"/>
                </a:lnTo>
                <a:lnTo>
                  <a:pt x="630471" y="0"/>
                </a:lnTo>
                <a:close/>
              </a:path>
            </a:pathLst>
          </a:custGeom>
          <a:solidFill>
            <a:srgbClr val="5C6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97854" y="8433994"/>
            <a:ext cx="69591" cy="1129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909688" y="8267149"/>
            <a:ext cx="677545" cy="244475"/>
          </a:xfrm>
          <a:custGeom>
            <a:avLst/>
            <a:gdLst/>
            <a:ahLst/>
            <a:cxnLst/>
            <a:rect l="l" t="t" r="r" b="b"/>
            <a:pathLst>
              <a:path w="677545" h="244475">
                <a:moveTo>
                  <a:pt x="647865" y="0"/>
                </a:moveTo>
                <a:lnTo>
                  <a:pt x="628336" y="656"/>
                </a:lnTo>
                <a:lnTo>
                  <a:pt x="610041" y="2114"/>
                </a:lnTo>
                <a:lnTo>
                  <a:pt x="590067" y="4381"/>
                </a:lnTo>
                <a:lnTo>
                  <a:pt x="0" y="166839"/>
                </a:lnTo>
                <a:lnTo>
                  <a:pt x="15147" y="185594"/>
                </a:lnTo>
                <a:lnTo>
                  <a:pt x="29662" y="204854"/>
                </a:lnTo>
                <a:lnTo>
                  <a:pt x="57772" y="244144"/>
                </a:lnTo>
                <a:lnTo>
                  <a:pt x="150032" y="212283"/>
                </a:lnTo>
                <a:lnTo>
                  <a:pt x="320904" y="152489"/>
                </a:lnTo>
                <a:lnTo>
                  <a:pt x="437982" y="110667"/>
                </a:lnTo>
                <a:lnTo>
                  <a:pt x="492714" y="90723"/>
                </a:lnTo>
                <a:lnTo>
                  <a:pt x="542796" y="72114"/>
                </a:lnTo>
                <a:lnTo>
                  <a:pt x="586643" y="55357"/>
                </a:lnTo>
                <a:lnTo>
                  <a:pt x="622669" y="40972"/>
                </a:lnTo>
                <a:lnTo>
                  <a:pt x="664921" y="21386"/>
                </a:lnTo>
                <a:lnTo>
                  <a:pt x="676961" y="10833"/>
                </a:lnTo>
                <a:lnTo>
                  <a:pt x="675757" y="4283"/>
                </a:lnTo>
                <a:lnTo>
                  <a:pt x="664871" y="937"/>
                </a:lnTo>
                <a:lnTo>
                  <a:pt x="647865" y="0"/>
                </a:lnTo>
                <a:close/>
              </a:path>
            </a:pathLst>
          </a:custGeom>
          <a:solidFill>
            <a:srgbClr val="8C9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387070" y="6653089"/>
            <a:ext cx="237577" cy="106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045039" y="6662624"/>
            <a:ext cx="42545" cy="86360"/>
          </a:xfrm>
          <a:custGeom>
            <a:avLst/>
            <a:gdLst/>
            <a:ahLst/>
            <a:cxnLst/>
            <a:rect l="l" t="t" r="r" b="b"/>
            <a:pathLst>
              <a:path w="42544" h="86359">
                <a:moveTo>
                  <a:pt x="11836" y="0"/>
                </a:moveTo>
                <a:lnTo>
                  <a:pt x="0" y="35610"/>
                </a:lnTo>
                <a:lnTo>
                  <a:pt x="30416" y="86245"/>
                </a:lnTo>
                <a:lnTo>
                  <a:pt x="42252" y="50647"/>
                </a:lnTo>
                <a:lnTo>
                  <a:pt x="11836" y="0"/>
                </a:lnTo>
                <a:close/>
              </a:path>
            </a:pathLst>
          </a:custGeom>
          <a:solidFill>
            <a:srgbClr val="0056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597695" y="6713296"/>
            <a:ext cx="3801745" cy="657860"/>
          </a:xfrm>
          <a:custGeom>
            <a:avLst/>
            <a:gdLst/>
            <a:ahLst/>
            <a:cxnLst/>
            <a:rect l="l" t="t" r="r" b="b"/>
            <a:pathLst>
              <a:path w="3801744" h="657859">
                <a:moveTo>
                  <a:pt x="3493465" y="6362"/>
                </a:moveTo>
                <a:lnTo>
                  <a:pt x="3489591" y="0"/>
                </a:lnTo>
                <a:lnTo>
                  <a:pt x="3477755" y="35560"/>
                </a:lnTo>
                <a:lnTo>
                  <a:pt x="3481933" y="42443"/>
                </a:lnTo>
                <a:lnTo>
                  <a:pt x="3482721" y="50647"/>
                </a:lnTo>
                <a:lnTo>
                  <a:pt x="3493465" y="18402"/>
                </a:lnTo>
                <a:lnTo>
                  <a:pt x="3493465" y="6362"/>
                </a:lnTo>
                <a:close/>
              </a:path>
              <a:path w="3801744" h="657859">
                <a:moveTo>
                  <a:pt x="3801173" y="10388"/>
                </a:moveTo>
                <a:lnTo>
                  <a:pt x="3656012" y="31292"/>
                </a:lnTo>
                <a:lnTo>
                  <a:pt x="1236700" y="404469"/>
                </a:lnTo>
                <a:lnTo>
                  <a:pt x="588467" y="522757"/>
                </a:lnTo>
                <a:lnTo>
                  <a:pt x="11849" y="621792"/>
                </a:lnTo>
                <a:lnTo>
                  <a:pt x="0" y="657364"/>
                </a:lnTo>
                <a:lnTo>
                  <a:pt x="576122" y="558444"/>
                </a:lnTo>
                <a:lnTo>
                  <a:pt x="1224851" y="440067"/>
                </a:lnTo>
                <a:lnTo>
                  <a:pt x="3643604" y="66954"/>
                </a:lnTo>
                <a:lnTo>
                  <a:pt x="3789349" y="45961"/>
                </a:lnTo>
                <a:lnTo>
                  <a:pt x="3801173" y="10388"/>
                </a:lnTo>
                <a:close/>
              </a:path>
            </a:pathLst>
          </a:custGeom>
          <a:solidFill>
            <a:srgbClr val="0058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538093" y="7294715"/>
            <a:ext cx="71437" cy="761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549916" y="6627895"/>
            <a:ext cx="4076065" cy="708025"/>
          </a:xfrm>
          <a:custGeom>
            <a:avLst/>
            <a:gdLst/>
            <a:ahLst/>
            <a:cxnLst/>
            <a:rect l="l" t="t" r="r" b="b"/>
            <a:pathLst>
              <a:path w="4076065" h="708025">
                <a:moveTo>
                  <a:pt x="3967680" y="0"/>
                </a:moveTo>
                <a:lnTo>
                  <a:pt x="3864443" y="7155"/>
                </a:lnTo>
                <a:lnTo>
                  <a:pt x="3674219" y="21372"/>
                </a:lnTo>
                <a:lnTo>
                  <a:pt x="3506936" y="34734"/>
                </a:lnTo>
                <a:lnTo>
                  <a:pt x="3537378" y="85369"/>
                </a:lnTo>
                <a:lnTo>
                  <a:pt x="3540185" y="91725"/>
                </a:lnTo>
                <a:lnTo>
                  <a:pt x="3541260" y="98455"/>
                </a:lnTo>
                <a:lnTo>
                  <a:pt x="3540613" y="105248"/>
                </a:lnTo>
                <a:lnTo>
                  <a:pt x="3538255" y="111798"/>
                </a:lnTo>
                <a:lnTo>
                  <a:pt x="3086474" y="165462"/>
                </a:lnTo>
                <a:lnTo>
                  <a:pt x="2866644" y="187319"/>
                </a:lnTo>
                <a:lnTo>
                  <a:pt x="2684059" y="206440"/>
                </a:lnTo>
                <a:lnTo>
                  <a:pt x="2490714" y="227726"/>
                </a:lnTo>
                <a:lnTo>
                  <a:pt x="2357806" y="243043"/>
                </a:lnTo>
                <a:lnTo>
                  <a:pt x="2223066" y="259209"/>
                </a:lnTo>
                <a:lnTo>
                  <a:pt x="2087672" y="276176"/>
                </a:lnTo>
                <a:lnTo>
                  <a:pt x="1952805" y="293900"/>
                </a:lnTo>
                <a:lnTo>
                  <a:pt x="1819645" y="312333"/>
                </a:lnTo>
                <a:lnTo>
                  <a:pt x="1754073" y="321803"/>
                </a:lnTo>
                <a:lnTo>
                  <a:pt x="1689370" y="331432"/>
                </a:lnTo>
                <a:lnTo>
                  <a:pt x="1625683" y="341216"/>
                </a:lnTo>
                <a:lnTo>
                  <a:pt x="1563161" y="351149"/>
                </a:lnTo>
                <a:lnTo>
                  <a:pt x="1501949" y="361226"/>
                </a:lnTo>
                <a:lnTo>
                  <a:pt x="1150738" y="420568"/>
                </a:lnTo>
                <a:lnTo>
                  <a:pt x="896504" y="464482"/>
                </a:lnTo>
                <a:lnTo>
                  <a:pt x="715948" y="496684"/>
                </a:lnTo>
                <a:lnTo>
                  <a:pt x="585768" y="520893"/>
                </a:lnTo>
                <a:lnTo>
                  <a:pt x="390915" y="558787"/>
                </a:lnTo>
                <a:lnTo>
                  <a:pt x="310466" y="572217"/>
                </a:lnTo>
                <a:lnTo>
                  <a:pt x="237452" y="586594"/>
                </a:lnTo>
                <a:lnTo>
                  <a:pt x="172672" y="601456"/>
                </a:lnTo>
                <a:lnTo>
                  <a:pt x="116922" y="616338"/>
                </a:lnTo>
                <a:lnTo>
                  <a:pt x="71001" y="630779"/>
                </a:lnTo>
                <a:lnTo>
                  <a:pt x="11836" y="656479"/>
                </a:lnTo>
                <a:lnTo>
                  <a:pt x="0" y="669561"/>
                </a:lnTo>
                <a:lnTo>
                  <a:pt x="144" y="676414"/>
                </a:lnTo>
                <a:lnTo>
                  <a:pt x="26232" y="704937"/>
                </a:lnTo>
                <a:lnTo>
                  <a:pt x="49590" y="707428"/>
                </a:lnTo>
                <a:lnTo>
                  <a:pt x="59623" y="707186"/>
                </a:lnTo>
                <a:lnTo>
                  <a:pt x="190323" y="685942"/>
                </a:lnTo>
                <a:lnTo>
                  <a:pt x="361653" y="656862"/>
                </a:lnTo>
                <a:lnTo>
                  <a:pt x="575780" y="619068"/>
                </a:lnTo>
                <a:lnTo>
                  <a:pt x="765766" y="584476"/>
                </a:lnTo>
                <a:lnTo>
                  <a:pt x="1027663" y="535577"/>
                </a:lnTo>
                <a:lnTo>
                  <a:pt x="1125033" y="517853"/>
                </a:lnTo>
                <a:lnTo>
                  <a:pt x="1284481" y="489865"/>
                </a:lnTo>
                <a:lnTo>
                  <a:pt x="1457569" y="460510"/>
                </a:lnTo>
                <a:lnTo>
                  <a:pt x="1641560" y="430145"/>
                </a:lnTo>
                <a:lnTo>
                  <a:pt x="1899113" y="388701"/>
                </a:lnTo>
                <a:lnTo>
                  <a:pt x="2231588" y="336550"/>
                </a:lnTo>
                <a:lnTo>
                  <a:pt x="2694014" y="265845"/>
                </a:lnTo>
                <a:lnTo>
                  <a:pt x="3336592" y="170196"/>
                </a:lnTo>
                <a:lnTo>
                  <a:pt x="3918205" y="86381"/>
                </a:lnTo>
                <a:lnTo>
                  <a:pt x="3980158" y="72578"/>
                </a:lnTo>
                <a:lnTo>
                  <a:pt x="4030157" y="55926"/>
                </a:lnTo>
                <a:lnTo>
                  <a:pt x="4063555" y="37980"/>
                </a:lnTo>
                <a:lnTo>
                  <a:pt x="4075706" y="20294"/>
                </a:lnTo>
                <a:lnTo>
                  <a:pt x="4066151" y="14439"/>
                </a:lnTo>
                <a:lnTo>
                  <a:pt x="4044062" y="7761"/>
                </a:lnTo>
                <a:lnTo>
                  <a:pt x="4010789" y="2276"/>
                </a:lnTo>
                <a:lnTo>
                  <a:pt x="3967680" y="0"/>
                </a:lnTo>
                <a:close/>
              </a:path>
            </a:pathLst>
          </a:custGeom>
          <a:solidFill>
            <a:srgbClr val="8C9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52758" y="7665438"/>
            <a:ext cx="6434455" cy="426084"/>
          </a:xfrm>
          <a:custGeom>
            <a:avLst/>
            <a:gdLst/>
            <a:ahLst/>
            <a:cxnLst/>
            <a:rect l="l" t="t" r="r" b="b"/>
            <a:pathLst>
              <a:path w="6434455" h="426084">
                <a:moveTo>
                  <a:pt x="6434010" y="0"/>
                </a:moveTo>
                <a:lnTo>
                  <a:pt x="0" y="0"/>
                </a:lnTo>
                <a:lnTo>
                  <a:pt x="0" y="425869"/>
                </a:lnTo>
                <a:lnTo>
                  <a:pt x="4462475" y="425869"/>
                </a:lnTo>
                <a:lnTo>
                  <a:pt x="6434010" y="0"/>
                </a:lnTo>
                <a:close/>
              </a:path>
            </a:pathLst>
          </a:custGeom>
          <a:solidFill>
            <a:srgbClr val="D0D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37431" y="3073690"/>
            <a:ext cx="6335395" cy="426084"/>
          </a:xfrm>
          <a:custGeom>
            <a:avLst/>
            <a:gdLst/>
            <a:ahLst/>
            <a:cxnLst/>
            <a:rect l="l" t="t" r="r" b="b"/>
            <a:pathLst>
              <a:path w="6335395" h="426085">
                <a:moveTo>
                  <a:pt x="6335052" y="0"/>
                </a:moveTo>
                <a:lnTo>
                  <a:pt x="0" y="0"/>
                </a:lnTo>
                <a:lnTo>
                  <a:pt x="0" y="425881"/>
                </a:lnTo>
                <a:lnTo>
                  <a:pt x="6335052" y="425881"/>
                </a:lnTo>
                <a:lnTo>
                  <a:pt x="6335052" y="0"/>
                </a:lnTo>
                <a:close/>
              </a:path>
            </a:pathLst>
          </a:custGeom>
          <a:solidFill>
            <a:srgbClr val="D0D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152753" y="3009696"/>
            <a:ext cx="204470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2085">
              <a:lnSpc>
                <a:spcPct val="100000"/>
              </a:lnSpc>
              <a:spcBef>
                <a:spcPts val="90"/>
              </a:spcBef>
            </a:pPr>
            <a:r>
              <a:rPr sz="2150" spc="20" dirty="0">
                <a:solidFill>
                  <a:srgbClr val="003863"/>
                </a:solidFill>
                <a:latin typeface="Calibri"/>
                <a:cs typeface="Calibri"/>
              </a:rPr>
              <a:t>PLANTA</a:t>
            </a:r>
            <a:r>
              <a:rPr sz="2150" spc="-40" dirty="0">
                <a:solidFill>
                  <a:srgbClr val="003863"/>
                </a:solidFill>
                <a:latin typeface="Calibri"/>
                <a:cs typeface="Calibri"/>
              </a:rPr>
              <a:t> </a:t>
            </a:r>
            <a:r>
              <a:rPr sz="2150" spc="5" dirty="0">
                <a:solidFill>
                  <a:srgbClr val="003863"/>
                </a:solidFill>
                <a:latin typeface="Calibri"/>
                <a:cs typeface="Calibri"/>
              </a:rPr>
              <a:t>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12572" y="7710720"/>
            <a:ext cx="112331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20" dirty="0">
                <a:solidFill>
                  <a:srgbClr val="003863"/>
                </a:solidFill>
                <a:latin typeface="Calibri"/>
                <a:cs typeface="Calibri"/>
              </a:rPr>
              <a:t>PLANTA</a:t>
            </a:r>
            <a:r>
              <a:rPr sz="2150" spc="-90" dirty="0">
                <a:solidFill>
                  <a:srgbClr val="003863"/>
                </a:solidFill>
                <a:latin typeface="Calibri"/>
                <a:cs typeface="Calibri"/>
              </a:rPr>
              <a:t> </a:t>
            </a:r>
            <a:r>
              <a:rPr sz="2150" spc="5" dirty="0">
                <a:solidFill>
                  <a:srgbClr val="003863"/>
                </a:solidFill>
                <a:latin typeface="Calibri"/>
                <a:cs typeface="Calibri"/>
              </a:rPr>
              <a:t>1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156541" y="7642965"/>
            <a:ext cx="1989455" cy="923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b="1" spc="-60" dirty="0">
                <a:latin typeface="Trebuchet MS"/>
                <a:cs typeface="Trebuchet MS"/>
              </a:rPr>
              <a:t>B.</a:t>
            </a:r>
            <a:r>
              <a:rPr sz="1150" b="1" spc="-15" dirty="0">
                <a:latin typeface="Trebuchet MS"/>
                <a:cs typeface="Trebuchet MS"/>
              </a:rPr>
              <a:t> </a:t>
            </a:r>
            <a:r>
              <a:rPr sz="1150" b="1" spc="-45" dirty="0">
                <a:latin typeface="Trebuchet MS"/>
                <a:cs typeface="Trebuchet MS"/>
                <a:hlinkClick r:id="rId6" action="ppaction://hlinksldjump"/>
              </a:rPr>
              <a:t>4.</a:t>
            </a:r>
            <a:endParaRPr sz="11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50" spc="-30" dirty="0">
                <a:latin typeface="Arial"/>
                <a:cs typeface="Arial"/>
              </a:rPr>
              <a:t>CONTENIDOS</a:t>
            </a:r>
            <a:r>
              <a:rPr sz="1150" spc="10" dirty="0">
                <a:latin typeface="Arial"/>
                <a:cs typeface="Arial"/>
              </a:rPr>
              <a:t> </a:t>
            </a:r>
            <a:r>
              <a:rPr sz="1150" spc="-75" dirty="0">
                <a:latin typeface="Arial"/>
                <a:cs typeface="Arial"/>
              </a:rPr>
              <a:t>MOBILITY</a:t>
            </a:r>
            <a:endParaRPr sz="1150" dirty="0">
              <a:latin typeface="Arial"/>
              <a:cs typeface="Arial"/>
            </a:endParaRPr>
          </a:p>
          <a:p>
            <a:pPr marL="12700" marR="5080">
              <a:lnSpc>
                <a:spcPct val="102499"/>
              </a:lnSpc>
            </a:pPr>
            <a:r>
              <a:rPr sz="1150" spc="-35" dirty="0">
                <a:latin typeface="Arial"/>
                <a:cs typeface="Arial"/>
              </a:rPr>
              <a:t>Contenidos </a:t>
            </a:r>
            <a:r>
              <a:rPr sz="1150" spc="-10" dirty="0">
                <a:latin typeface="Arial"/>
                <a:cs typeface="Arial"/>
              </a:rPr>
              <a:t>propios </a:t>
            </a:r>
            <a:r>
              <a:rPr sz="1150" dirty="0">
                <a:latin typeface="Arial"/>
                <a:cs typeface="Arial"/>
              </a:rPr>
              <a:t>Mobility.  </a:t>
            </a:r>
            <a:r>
              <a:rPr sz="1150" spc="-50" dirty="0">
                <a:latin typeface="Arial"/>
                <a:cs typeface="Arial"/>
              </a:rPr>
              <a:t>Clústers, </a:t>
            </a:r>
            <a:r>
              <a:rPr sz="1150" spc="-20" dirty="0">
                <a:latin typeface="Arial"/>
                <a:cs typeface="Arial"/>
              </a:rPr>
              <a:t>cátedras, </a:t>
            </a:r>
            <a:r>
              <a:rPr sz="1150" spc="-25" dirty="0">
                <a:latin typeface="Arial"/>
                <a:cs typeface="Arial"/>
              </a:rPr>
              <a:t>grupos </a:t>
            </a:r>
            <a:r>
              <a:rPr sz="1150" spc="-30" dirty="0">
                <a:latin typeface="Arial"/>
                <a:cs typeface="Arial"/>
              </a:rPr>
              <a:t>de  </a:t>
            </a:r>
            <a:r>
              <a:rPr sz="1150" spc="5" dirty="0">
                <a:latin typeface="Arial"/>
                <a:cs typeface="Arial"/>
              </a:rPr>
              <a:t>trabajo, </a:t>
            </a:r>
            <a:r>
              <a:rPr sz="1150" spc="-40" dirty="0">
                <a:latin typeface="Arial"/>
                <a:cs typeface="Arial"/>
              </a:rPr>
              <a:t>Mesa </a:t>
            </a:r>
            <a:r>
              <a:rPr sz="1150" spc="-30" dirty="0">
                <a:latin typeface="Arial"/>
                <a:cs typeface="Arial"/>
              </a:rPr>
              <a:t>de </a:t>
            </a:r>
            <a:r>
              <a:rPr sz="1150" spc="5" dirty="0">
                <a:latin typeface="Arial"/>
                <a:cs typeface="Arial"/>
              </a:rPr>
              <a:t>la</a:t>
            </a:r>
            <a:r>
              <a:rPr sz="1150" spc="114" dirty="0">
                <a:latin typeface="Arial"/>
                <a:cs typeface="Arial"/>
              </a:rPr>
              <a:t> </a:t>
            </a:r>
            <a:r>
              <a:rPr sz="1150" spc="10" dirty="0">
                <a:latin typeface="Arial"/>
                <a:cs typeface="Arial"/>
              </a:rPr>
              <a:t>Movilidad.</a:t>
            </a:r>
            <a:endParaRPr sz="1150" dirty="0"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583826" y="1006429"/>
            <a:ext cx="12805410" cy="5267325"/>
            <a:chOff x="1583826" y="1006429"/>
            <a:chExt cx="12805410" cy="5267325"/>
          </a:xfrm>
        </p:grpSpPr>
        <p:sp>
          <p:nvSpPr>
            <p:cNvPr id="44" name="object 44"/>
            <p:cNvSpPr/>
            <p:nvPr/>
          </p:nvSpPr>
          <p:spPr>
            <a:xfrm>
              <a:off x="2075497" y="2101758"/>
              <a:ext cx="12306935" cy="3416300"/>
            </a:xfrm>
            <a:custGeom>
              <a:avLst/>
              <a:gdLst/>
              <a:ahLst/>
              <a:cxnLst/>
              <a:rect l="l" t="t" r="r" b="b"/>
              <a:pathLst>
                <a:path w="12306935" h="3416300">
                  <a:moveTo>
                    <a:pt x="12167819" y="0"/>
                  </a:moveTo>
                  <a:lnTo>
                    <a:pt x="10837475" y="82059"/>
                  </a:lnTo>
                  <a:lnTo>
                    <a:pt x="10009130" y="147127"/>
                  </a:lnTo>
                  <a:lnTo>
                    <a:pt x="9336376" y="229148"/>
                  </a:lnTo>
                  <a:lnTo>
                    <a:pt x="8472805" y="362064"/>
                  </a:lnTo>
                  <a:lnTo>
                    <a:pt x="7905445" y="459157"/>
                  </a:lnTo>
                  <a:lnTo>
                    <a:pt x="7549067" y="531923"/>
                  </a:lnTo>
                  <a:lnTo>
                    <a:pt x="7364191" y="577605"/>
                  </a:lnTo>
                  <a:lnTo>
                    <a:pt x="7311339" y="593445"/>
                  </a:lnTo>
                  <a:lnTo>
                    <a:pt x="6279505" y="699728"/>
                  </a:lnTo>
                  <a:lnTo>
                    <a:pt x="5624109" y="780056"/>
                  </a:lnTo>
                  <a:lnTo>
                    <a:pt x="5064844" y="874837"/>
                  </a:lnTo>
                  <a:lnTo>
                    <a:pt x="4321403" y="1024483"/>
                  </a:lnTo>
                  <a:lnTo>
                    <a:pt x="3524511" y="1209651"/>
                  </a:lnTo>
                  <a:lnTo>
                    <a:pt x="2979002" y="1369298"/>
                  </a:lnTo>
                  <a:lnTo>
                    <a:pt x="2665734" y="1481304"/>
                  </a:lnTo>
                  <a:lnTo>
                    <a:pt x="2565565" y="1523555"/>
                  </a:lnTo>
                  <a:lnTo>
                    <a:pt x="2429459" y="1727720"/>
                  </a:lnTo>
                  <a:lnTo>
                    <a:pt x="2461069" y="1774291"/>
                  </a:lnTo>
                  <a:lnTo>
                    <a:pt x="1732204" y="1999220"/>
                  </a:lnTo>
                  <a:lnTo>
                    <a:pt x="1308257" y="2137402"/>
                  </a:lnTo>
                  <a:lnTo>
                    <a:pt x="1026334" y="2245720"/>
                  </a:lnTo>
                  <a:lnTo>
                    <a:pt x="723544" y="2381059"/>
                  </a:lnTo>
                  <a:lnTo>
                    <a:pt x="737158" y="2734944"/>
                  </a:lnTo>
                  <a:lnTo>
                    <a:pt x="385012" y="2936461"/>
                  </a:lnTo>
                  <a:lnTo>
                    <a:pt x="190842" y="3052819"/>
                  </a:lnTo>
                  <a:lnTo>
                    <a:pt x="85541" y="3128287"/>
                  </a:lnTo>
                  <a:lnTo>
                    <a:pt x="0" y="3207130"/>
                  </a:lnTo>
                  <a:lnTo>
                    <a:pt x="884720" y="3415817"/>
                  </a:lnTo>
                  <a:lnTo>
                    <a:pt x="1652086" y="3041474"/>
                  </a:lnTo>
                  <a:lnTo>
                    <a:pt x="2166615" y="2804179"/>
                  </a:lnTo>
                  <a:lnTo>
                    <a:pt x="2661172" y="2602669"/>
                  </a:lnTo>
                  <a:lnTo>
                    <a:pt x="3368624" y="2335682"/>
                  </a:lnTo>
                  <a:lnTo>
                    <a:pt x="4175659" y="2024048"/>
                  </a:lnTo>
                  <a:lnTo>
                    <a:pt x="4792135" y="1771964"/>
                  </a:lnTo>
                  <a:lnTo>
                    <a:pt x="5185726" y="1603247"/>
                  </a:lnTo>
                  <a:lnTo>
                    <a:pt x="5324106" y="1541716"/>
                  </a:lnTo>
                  <a:lnTo>
                    <a:pt x="6730580" y="1165123"/>
                  </a:lnTo>
                  <a:lnTo>
                    <a:pt x="8784159" y="812372"/>
                  </a:lnTo>
                  <a:lnTo>
                    <a:pt x="9186325" y="742761"/>
                  </a:lnTo>
                  <a:lnTo>
                    <a:pt x="9520859" y="684212"/>
                  </a:lnTo>
                  <a:lnTo>
                    <a:pt x="10174344" y="588498"/>
                  </a:lnTo>
                  <a:lnTo>
                    <a:pt x="11107707" y="466424"/>
                  </a:lnTo>
                  <a:lnTo>
                    <a:pt x="11944089" y="361370"/>
                  </a:lnTo>
                  <a:lnTo>
                    <a:pt x="12306630" y="316712"/>
                  </a:lnTo>
                  <a:lnTo>
                    <a:pt x="121678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075497" y="2101758"/>
              <a:ext cx="12306935" cy="3416300"/>
            </a:xfrm>
            <a:custGeom>
              <a:avLst/>
              <a:gdLst/>
              <a:ahLst/>
              <a:cxnLst/>
              <a:rect l="l" t="t" r="r" b="b"/>
              <a:pathLst>
                <a:path w="12306935" h="3416300">
                  <a:moveTo>
                    <a:pt x="0" y="3207130"/>
                  </a:moveTo>
                  <a:lnTo>
                    <a:pt x="884720" y="3415817"/>
                  </a:lnTo>
                  <a:lnTo>
                    <a:pt x="1652086" y="3041474"/>
                  </a:lnTo>
                  <a:lnTo>
                    <a:pt x="2166615" y="2804179"/>
                  </a:lnTo>
                  <a:lnTo>
                    <a:pt x="2661172" y="2602669"/>
                  </a:lnTo>
                  <a:lnTo>
                    <a:pt x="3368624" y="2335682"/>
                  </a:lnTo>
                  <a:lnTo>
                    <a:pt x="4175659" y="2024048"/>
                  </a:lnTo>
                  <a:lnTo>
                    <a:pt x="4792135" y="1771964"/>
                  </a:lnTo>
                  <a:lnTo>
                    <a:pt x="5185726" y="1603247"/>
                  </a:lnTo>
                  <a:lnTo>
                    <a:pt x="5324106" y="1541716"/>
                  </a:lnTo>
                  <a:lnTo>
                    <a:pt x="6730580" y="1165123"/>
                  </a:lnTo>
                  <a:lnTo>
                    <a:pt x="8052774" y="938131"/>
                  </a:lnTo>
                  <a:lnTo>
                    <a:pt x="8784159" y="812372"/>
                  </a:lnTo>
                  <a:lnTo>
                    <a:pt x="9186325" y="742761"/>
                  </a:lnTo>
                  <a:lnTo>
                    <a:pt x="9520859" y="684212"/>
                  </a:lnTo>
                  <a:lnTo>
                    <a:pt x="10174344" y="588498"/>
                  </a:lnTo>
                  <a:lnTo>
                    <a:pt x="11107707" y="466424"/>
                  </a:lnTo>
                  <a:lnTo>
                    <a:pt x="11944089" y="361370"/>
                  </a:lnTo>
                  <a:lnTo>
                    <a:pt x="12306630" y="316712"/>
                  </a:lnTo>
                  <a:lnTo>
                    <a:pt x="12167819" y="0"/>
                  </a:lnTo>
                  <a:lnTo>
                    <a:pt x="10837475" y="82059"/>
                  </a:lnTo>
                  <a:lnTo>
                    <a:pt x="10009130" y="147127"/>
                  </a:lnTo>
                  <a:lnTo>
                    <a:pt x="9336376" y="229148"/>
                  </a:lnTo>
                  <a:lnTo>
                    <a:pt x="8472805" y="362064"/>
                  </a:lnTo>
                  <a:lnTo>
                    <a:pt x="7905445" y="459157"/>
                  </a:lnTo>
                  <a:lnTo>
                    <a:pt x="7549067" y="531923"/>
                  </a:lnTo>
                  <a:lnTo>
                    <a:pt x="7364191" y="577605"/>
                  </a:lnTo>
                  <a:lnTo>
                    <a:pt x="7311339" y="593445"/>
                  </a:lnTo>
                  <a:lnTo>
                    <a:pt x="6279505" y="699728"/>
                  </a:lnTo>
                  <a:lnTo>
                    <a:pt x="5624109" y="780056"/>
                  </a:lnTo>
                  <a:lnTo>
                    <a:pt x="5064844" y="874837"/>
                  </a:lnTo>
                  <a:lnTo>
                    <a:pt x="4321403" y="1024483"/>
                  </a:lnTo>
                  <a:lnTo>
                    <a:pt x="3524511" y="1209651"/>
                  </a:lnTo>
                  <a:lnTo>
                    <a:pt x="2979002" y="1369298"/>
                  </a:lnTo>
                  <a:lnTo>
                    <a:pt x="2665734" y="1481304"/>
                  </a:lnTo>
                  <a:lnTo>
                    <a:pt x="2565565" y="1523555"/>
                  </a:lnTo>
                  <a:lnTo>
                    <a:pt x="2429459" y="1727720"/>
                  </a:lnTo>
                  <a:lnTo>
                    <a:pt x="2461069" y="1774291"/>
                  </a:lnTo>
                  <a:lnTo>
                    <a:pt x="1732204" y="1999220"/>
                  </a:lnTo>
                  <a:lnTo>
                    <a:pt x="1308257" y="2137402"/>
                  </a:lnTo>
                  <a:lnTo>
                    <a:pt x="1026334" y="2245720"/>
                  </a:lnTo>
                  <a:lnTo>
                    <a:pt x="723544" y="2381059"/>
                  </a:lnTo>
                  <a:lnTo>
                    <a:pt x="725896" y="2442317"/>
                  </a:lnTo>
                  <a:lnTo>
                    <a:pt x="730551" y="2563302"/>
                  </a:lnTo>
                  <a:lnTo>
                    <a:pt x="735106" y="2681638"/>
                  </a:lnTo>
                  <a:lnTo>
                    <a:pt x="737158" y="2734944"/>
                  </a:lnTo>
                  <a:lnTo>
                    <a:pt x="385012" y="2936461"/>
                  </a:lnTo>
                  <a:lnTo>
                    <a:pt x="190842" y="3052819"/>
                  </a:lnTo>
                  <a:lnTo>
                    <a:pt x="85541" y="3128287"/>
                  </a:lnTo>
                  <a:lnTo>
                    <a:pt x="0" y="3207130"/>
                  </a:lnTo>
                  <a:close/>
                </a:path>
              </a:pathLst>
            </a:custGeom>
            <a:ln w="136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206826" y="2140624"/>
              <a:ext cx="12163425" cy="3327400"/>
            </a:xfrm>
            <a:custGeom>
              <a:avLst/>
              <a:gdLst/>
              <a:ahLst/>
              <a:cxnLst/>
              <a:rect l="l" t="t" r="r" b="b"/>
              <a:pathLst>
                <a:path w="12163425" h="3327400">
                  <a:moveTo>
                    <a:pt x="2035120" y="2209799"/>
                  </a:moveTo>
                  <a:lnTo>
                    <a:pt x="1983828" y="2209799"/>
                  </a:lnTo>
                  <a:lnTo>
                    <a:pt x="1661243" y="2285999"/>
                  </a:lnTo>
                  <a:lnTo>
                    <a:pt x="1432063" y="2362199"/>
                  </a:lnTo>
                  <a:lnTo>
                    <a:pt x="1186802" y="2476499"/>
                  </a:lnTo>
                  <a:lnTo>
                    <a:pt x="815975" y="2654299"/>
                  </a:lnTo>
                  <a:lnTo>
                    <a:pt x="424033" y="2870199"/>
                  </a:lnTo>
                  <a:lnTo>
                    <a:pt x="172924" y="3035299"/>
                  </a:lnTo>
                  <a:lnTo>
                    <a:pt x="39347" y="3136899"/>
                  </a:lnTo>
                  <a:lnTo>
                    <a:pt x="0" y="3162299"/>
                  </a:lnTo>
                  <a:lnTo>
                    <a:pt x="724801" y="3327400"/>
                  </a:lnTo>
                  <a:lnTo>
                    <a:pt x="1485532" y="2946399"/>
                  </a:lnTo>
                  <a:lnTo>
                    <a:pt x="1948948" y="2730499"/>
                  </a:lnTo>
                  <a:lnTo>
                    <a:pt x="2303902" y="2578099"/>
                  </a:lnTo>
                  <a:lnTo>
                    <a:pt x="2739250" y="2425699"/>
                  </a:lnTo>
                  <a:lnTo>
                    <a:pt x="3170587" y="2260599"/>
                  </a:lnTo>
                  <a:lnTo>
                    <a:pt x="2338247" y="2260599"/>
                  </a:lnTo>
                  <a:lnTo>
                    <a:pt x="2270611" y="2247899"/>
                  </a:lnTo>
                  <a:lnTo>
                    <a:pt x="2150141" y="2235199"/>
                  </a:lnTo>
                  <a:lnTo>
                    <a:pt x="2035120" y="2209799"/>
                  </a:lnTo>
                  <a:close/>
                </a:path>
                <a:path w="12163425" h="3327400">
                  <a:moveTo>
                    <a:pt x="12025452" y="0"/>
                  </a:moveTo>
                  <a:lnTo>
                    <a:pt x="11592347" y="12699"/>
                  </a:lnTo>
                  <a:lnTo>
                    <a:pt x="11189225" y="38099"/>
                  </a:lnTo>
                  <a:lnTo>
                    <a:pt x="9222544" y="253999"/>
                  </a:lnTo>
                  <a:lnTo>
                    <a:pt x="8843534" y="304799"/>
                  </a:lnTo>
                  <a:lnTo>
                    <a:pt x="8591852" y="342899"/>
                  </a:lnTo>
                  <a:lnTo>
                    <a:pt x="8513852" y="342899"/>
                  </a:lnTo>
                  <a:lnTo>
                    <a:pt x="8366343" y="368299"/>
                  </a:lnTo>
                  <a:lnTo>
                    <a:pt x="8229766" y="393699"/>
                  </a:lnTo>
                  <a:lnTo>
                    <a:pt x="8103655" y="419099"/>
                  </a:lnTo>
                  <a:lnTo>
                    <a:pt x="8044378" y="419099"/>
                  </a:lnTo>
                  <a:lnTo>
                    <a:pt x="7933089" y="444499"/>
                  </a:lnTo>
                  <a:lnTo>
                    <a:pt x="7880961" y="457199"/>
                  </a:lnTo>
                  <a:lnTo>
                    <a:pt x="7831099" y="469899"/>
                  </a:lnTo>
                  <a:lnTo>
                    <a:pt x="7783445" y="469899"/>
                  </a:lnTo>
                  <a:lnTo>
                    <a:pt x="7737941" y="482599"/>
                  </a:lnTo>
                  <a:lnTo>
                    <a:pt x="7694528" y="495299"/>
                  </a:lnTo>
                  <a:lnTo>
                    <a:pt x="7653148" y="495299"/>
                  </a:lnTo>
                  <a:lnTo>
                    <a:pt x="7613743" y="507999"/>
                  </a:lnTo>
                  <a:lnTo>
                    <a:pt x="7576254" y="520699"/>
                  </a:lnTo>
                  <a:lnTo>
                    <a:pt x="7540623" y="520699"/>
                  </a:lnTo>
                  <a:lnTo>
                    <a:pt x="7506792" y="533399"/>
                  </a:lnTo>
                  <a:lnTo>
                    <a:pt x="7474701" y="533399"/>
                  </a:lnTo>
                  <a:lnTo>
                    <a:pt x="7444294" y="546099"/>
                  </a:lnTo>
                  <a:lnTo>
                    <a:pt x="7362586" y="558799"/>
                  </a:lnTo>
                  <a:lnTo>
                    <a:pt x="7338327" y="571499"/>
                  </a:lnTo>
                  <a:lnTo>
                    <a:pt x="7315460" y="571499"/>
                  </a:lnTo>
                  <a:lnTo>
                    <a:pt x="7293925" y="584199"/>
                  </a:lnTo>
                  <a:lnTo>
                    <a:pt x="7254620" y="584199"/>
                  </a:lnTo>
                  <a:lnTo>
                    <a:pt x="7236734" y="596899"/>
                  </a:lnTo>
                  <a:lnTo>
                    <a:pt x="7175601" y="596899"/>
                  </a:lnTo>
                  <a:lnTo>
                    <a:pt x="7162629" y="609599"/>
                  </a:lnTo>
                  <a:lnTo>
                    <a:pt x="7139051" y="609599"/>
                  </a:lnTo>
                  <a:lnTo>
                    <a:pt x="6871930" y="622299"/>
                  </a:lnTo>
                  <a:lnTo>
                    <a:pt x="6456789" y="673099"/>
                  </a:lnTo>
                  <a:lnTo>
                    <a:pt x="6074826" y="711199"/>
                  </a:lnTo>
                  <a:lnTo>
                    <a:pt x="5907239" y="736599"/>
                  </a:lnTo>
                  <a:lnTo>
                    <a:pt x="5109466" y="825499"/>
                  </a:lnTo>
                  <a:lnTo>
                    <a:pt x="4601448" y="901699"/>
                  </a:lnTo>
                  <a:lnTo>
                    <a:pt x="4165300" y="990599"/>
                  </a:lnTo>
                  <a:lnTo>
                    <a:pt x="3583139" y="1142999"/>
                  </a:lnTo>
                  <a:lnTo>
                    <a:pt x="3231114" y="1244599"/>
                  </a:lnTo>
                  <a:lnTo>
                    <a:pt x="2592985" y="1447799"/>
                  </a:lnTo>
                  <a:lnTo>
                    <a:pt x="2480640" y="1485899"/>
                  </a:lnTo>
                  <a:lnTo>
                    <a:pt x="2456815" y="1752599"/>
                  </a:lnTo>
                  <a:lnTo>
                    <a:pt x="1933633" y="1917699"/>
                  </a:lnTo>
                  <a:lnTo>
                    <a:pt x="1558480" y="2031999"/>
                  </a:lnTo>
                  <a:lnTo>
                    <a:pt x="1261993" y="2133599"/>
                  </a:lnTo>
                  <a:lnTo>
                    <a:pt x="951441" y="2247899"/>
                  </a:lnTo>
                  <a:lnTo>
                    <a:pt x="706604" y="2349499"/>
                  </a:lnTo>
                  <a:lnTo>
                    <a:pt x="607263" y="2400299"/>
                  </a:lnTo>
                  <a:lnTo>
                    <a:pt x="616699" y="2692399"/>
                  </a:lnTo>
                  <a:lnTo>
                    <a:pt x="956177" y="2539999"/>
                  </a:lnTo>
                  <a:lnTo>
                    <a:pt x="1160349" y="2451099"/>
                  </a:lnTo>
                  <a:lnTo>
                    <a:pt x="1311127" y="2387599"/>
                  </a:lnTo>
                  <a:lnTo>
                    <a:pt x="1490421" y="2324099"/>
                  </a:lnTo>
                  <a:lnTo>
                    <a:pt x="1569365" y="2298699"/>
                  </a:lnTo>
                  <a:lnTo>
                    <a:pt x="1642618" y="2273299"/>
                  </a:lnTo>
                  <a:lnTo>
                    <a:pt x="1709981" y="2247899"/>
                  </a:lnTo>
                  <a:lnTo>
                    <a:pt x="1826239" y="2209799"/>
                  </a:lnTo>
                  <a:lnTo>
                    <a:pt x="1874738" y="2197099"/>
                  </a:lnTo>
                  <a:lnTo>
                    <a:pt x="1916552" y="2184399"/>
                  </a:lnTo>
                  <a:lnTo>
                    <a:pt x="1951483" y="2171699"/>
                  </a:lnTo>
                  <a:lnTo>
                    <a:pt x="1979331" y="2158999"/>
                  </a:lnTo>
                  <a:lnTo>
                    <a:pt x="2612366" y="2158999"/>
                  </a:lnTo>
                  <a:lnTo>
                    <a:pt x="2661223" y="2146299"/>
                  </a:lnTo>
                  <a:lnTo>
                    <a:pt x="2338144" y="2146299"/>
                  </a:lnTo>
                  <a:lnTo>
                    <a:pt x="2318420" y="2133599"/>
                  </a:lnTo>
                  <a:lnTo>
                    <a:pt x="2310498" y="2133599"/>
                  </a:lnTo>
                  <a:lnTo>
                    <a:pt x="2198204" y="2082799"/>
                  </a:lnTo>
                  <a:lnTo>
                    <a:pt x="2372410" y="2031999"/>
                  </a:lnTo>
                  <a:lnTo>
                    <a:pt x="2493573" y="1993899"/>
                  </a:lnTo>
                  <a:lnTo>
                    <a:pt x="2618477" y="1968499"/>
                  </a:lnTo>
                  <a:lnTo>
                    <a:pt x="2803905" y="1917699"/>
                  </a:lnTo>
                  <a:lnTo>
                    <a:pt x="2870570" y="1892299"/>
                  </a:lnTo>
                  <a:lnTo>
                    <a:pt x="2937425" y="1879599"/>
                  </a:lnTo>
                  <a:lnTo>
                    <a:pt x="3004420" y="1854199"/>
                  </a:lnTo>
                  <a:lnTo>
                    <a:pt x="3138632" y="1828799"/>
                  </a:lnTo>
                  <a:lnTo>
                    <a:pt x="3205750" y="1803399"/>
                  </a:lnTo>
                  <a:lnTo>
                    <a:pt x="3339763" y="1777999"/>
                  </a:lnTo>
                  <a:lnTo>
                    <a:pt x="3406558" y="1752599"/>
                  </a:lnTo>
                  <a:lnTo>
                    <a:pt x="3539478" y="1727199"/>
                  </a:lnTo>
                  <a:lnTo>
                    <a:pt x="3605504" y="1701799"/>
                  </a:lnTo>
                  <a:lnTo>
                    <a:pt x="3992460" y="1625599"/>
                  </a:lnTo>
                  <a:lnTo>
                    <a:pt x="4054956" y="1600199"/>
                  </a:lnTo>
                  <a:lnTo>
                    <a:pt x="4177792" y="1574799"/>
                  </a:lnTo>
                  <a:lnTo>
                    <a:pt x="3356127" y="1574799"/>
                  </a:lnTo>
                  <a:lnTo>
                    <a:pt x="3322637" y="1523999"/>
                  </a:lnTo>
                  <a:lnTo>
                    <a:pt x="3469093" y="1498599"/>
                  </a:lnTo>
                  <a:lnTo>
                    <a:pt x="3429990" y="1473199"/>
                  </a:lnTo>
                  <a:lnTo>
                    <a:pt x="6162738" y="863599"/>
                  </a:lnTo>
                  <a:lnTo>
                    <a:pt x="7942466" y="863599"/>
                  </a:lnTo>
                  <a:lnTo>
                    <a:pt x="8608945" y="736599"/>
                  </a:lnTo>
                  <a:lnTo>
                    <a:pt x="9357664" y="622299"/>
                  </a:lnTo>
                  <a:lnTo>
                    <a:pt x="10959341" y="406399"/>
                  </a:lnTo>
                  <a:lnTo>
                    <a:pt x="11799223" y="304799"/>
                  </a:lnTo>
                  <a:lnTo>
                    <a:pt x="12162891" y="253999"/>
                  </a:lnTo>
                  <a:lnTo>
                    <a:pt x="12025452" y="0"/>
                  </a:lnTo>
                  <a:close/>
                </a:path>
                <a:path w="12163425" h="3327400">
                  <a:moveTo>
                    <a:pt x="3869216" y="1981199"/>
                  </a:moveTo>
                  <a:lnTo>
                    <a:pt x="3307956" y="1981199"/>
                  </a:lnTo>
                  <a:lnTo>
                    <a:pt x="3338055" y="2006599"/>
                  </a:lnTo>
                  <a:lnTo>
                    <a:pt x="2776379" y="2146299"/>
                  </a:lnTo>
                  <a:lnTo>
                    <a:pt x="2485007" y="2222499"/>
                  </a:lnTo>
                  <a:lnTo>
                    <a:pt x="2370207" y="2247899"/>
                  </a:lnTo>
                  <a:lnTo>
                    <a:pt x="2338247" y="2260599"/>
                  </a:lnTo>
                  <a:lnTo>
                    <a:pt x="3170587" y="2260599"/>
                  </a:lnTo>
                  <a:lnTo>
                    <a:pt x="3369665" y="2184399"/>
                  </a:lnTo>
                  <a:lnTo>
                    <a:pt x="3869216" y="1981199"/>
                  </a:lnTo>
                  <a:close/>
                </a:path>
                <a:path w="12163425" h="3327400">
                  <a:moveTo>
                    <a:pt x="2612366" y="2158999"/>
                  </a:moveTo>
                  <a:lnTo>
                    <a:pt x="2040943" y="2158999"/>
                  </a:lnTo>
                  <a:lnTo>
                    <a:pt x="2090060" y="2171699"/>
                  </a:lnTo>
                  <a:lnTo>
                    <a:pt x="2151957" y="2184399"/>
                  </a:lnTo>
                  <a:lnTo>
                    <a:pt x="2218253" y="2197099"/>
                  </a:lnTo>
                  <a:lnTo>
                    <a:pt x="2280567" y="2209799"/>
                  </a:lnTo>
                  <a:lnTo>
                    <a:pt x="2330517" y="2222499"/>
                  </a:lnTo>
                  <a:lnTo>
                    <a:pt x="2359723" y="2235199"/>
                  </a:lnTo>
                  <a:lnTo>
                    <a:pt x="2399200" y="2222499"/>
                  </a:lnTo>
                  <a:lnTo>
                    <a:pt x="2429314" y="2222499"/>
                  </a:lnTo>
                  <a:lnTo>
                    <a:pt x="2465327" y="2209799"/>
                  </a:lnTo>
                  <a:lnTo>
                    <a:pt x="2522499" y="2184399"/>
                  </a:lnTo>
                  <a:lnTo>
                    <a:pt x="2541377" y="2184399"/>
                  </a:lnTo>
                  <a:lnTo>
                    <a:pt x="2571874" y="2171699"/>
                  </a:lnTo>
                  <a:lnTo>
                    <a:pt x="2612366" y="2158999"/>
                  </a:lnTo>
                  <a:close/>
                </a:path>
                <a:path w="12163425" h="3327400">
                  <a:moveTo>
                    <a:pt x="4985864" y="1473199"/>
                  </a:moveTo>
                  <a:lnTo>
                    <a:pt x="4912000" y="1473199"/>
                  </a:lnTo>
                  <a:lnTo>
                    <a:pt x="4886988" y="1485899"/>
                  </a:lnTo>
                  <a:lnTo>
                    <a:pt x="4827664" y="1485899"/>
                  </a:lnTo>
                  <a:lnTo>
                    <a:pt x="4793587" y="1498599"/>
                  </a:lnTo>
                  <a:lnTo>
                    <a:pt x="4717192" y="1498599"/>
                  </a:lnTo>
                  <a:lnTo>
                    <a:pt x="4675108" y="1511299"/>
                  </a:lnTo>
                  <a:lnTo>
                    <a:pt x="4630590" y="1511299"/>
                  </a:lnTo>
                  <a:lnTo>
                    <a:pt x="4583755" y="1523999"/>
                  </a:lnTo>
                  <a:lnTo>
                    <a:pt x="4534720" y="1536699"/>
                  </a:lnTo>
                  <a:lnTo>
                    <a:pt x="4483604" y="1549399"/>
                  </a:lnTo>
                  <a:lnTo>
                    <a:pt x="4430523" y="1549399"/>
                  </a:lnTo>
                  <a:lnTo>
                    <a:pt x="4375596" y="1562099"/>
                  </a:lnTo>
                  <a:lnTo>
                    <a:pt x="4200906" y="1600199"/>
                  </a:lnTo>
                  <a:lnTo>
                    <a:pt x="3949255" y="1650999"/>
                  </a:lnTo>
                  <a:lnTo>
                    <a:pt x="3883780" y="1676399"/>
                  </a:lnTo>
                  <a:lnTo>
                    <a:pt x="3750578" y="1701799"/>
                  </a:lnTo>
                  <a:lnTo>
                    <a:pt x="3683086" y="1727199"/>
                  </a:lnTo>
                  <a:lnTo>
                    <a:pt x="3546908" y="1752599"/>
                  </a:lnTo>
                  <a:lnTo>
                    <a:pt x="3478456" y="1777999"/>
                  </a:lnTo>
                  <a:lnTo>
                    <a:pt x="3409919" y="1790699"/>
                  </a:lnTo>
                  <a:lnTo>
                    <a:pt x="3273059" y="1841499"/>
                  </a:lnTo>
                  <a:lnTo>
                    <a:pt x="3204972" y="1854199"/>
                  </a:lnTo>
                  <a:lnTo>
                    <a:pt x="2750327" y="2031999"/>
                  </a:lnTo>
                  <a:lnTo>
                    <a:pt x="2513757" y="2108199"/>
                  </a:lnTo>
                  <a:lnTo>
                    <a:pt x="2418739" y="2146299"/>
                  </a:lnTo>
                  <a:lnTo>
                    <a:pt x="2661223" y="2146299"/>
                  </a:lnTo>
                  <a:lnTo>
                    <a:pt x="2716821" y="2133599"/>
                  </a:lnTo>
                  <a:lnTo>
                    <a:pt x="2777531" y="2120899"/>
                  </a:lnTo>
                  <a:lnTo>
                    <a:pt x="2841728" y="2095499"/>
                  </a:lnTo>
                  <a:lnTo>
                    <a:pt x="3038967" y="2044699"/>
                  </a:lnTo>
                  <a:lnTo>
                    <a:pt x="3100840" y="2031999"/>
                  </a:lnTo>
                  <a:lnTo>
                    <a:pt x="3158066" y="2019299"/>
                  </a:lnTo>
                  <a:lnTo>
                    <a:pt x="3209017" y="2006599"/>
                  </a:lnTo>
                  <a:lnTo>
                    <a:pt x="3252067" y="1993899"/>
                  </a:lnTo>
                  <a:lnTo>
                    <a:pt x="3285589" y="1981199"/>
                  </a:lnTo>
                  <a:lnTo>
                    <a:pt x="3869216" y="1981199"/>
                  </a:lnTo>
                  <a:lnTo>
                    <a:pt x="4608808" y="1676399"/>
                  </a:lnTo>
                  <a:lnTo>
                    <a:pt x="4835359" y="1587499"/>
                  </a:lnTo>
                  <a:lnTo>
                    <a:pt x="4980204" y="1511299"/>
                  </a:lnTo>
                  <a:lnTo>
                    <a:pt x="4994595" y="1498599"/>
                  </a:lnTo>
                  <a:lnTo>
                    <a:pt x="4989576" y="1485899"/>
                  </a:lnTo>
                  <a:lnTo>
                    <a:pt x="4985864" y="1473199"/>
                  </a:lnTo>
                  <a:close/>
                </a:path>
                <a:path w="12163425" h="3327400">
                  <a:moveTo>
                    <a:pt x="7942466" y="863599"/>
                  </a:moveTo>
                  <a:lnTo>
                    <a:pt x="6162738" y="863599"/>
                  </a:lnTo>
                  <a:lnTo>
                    <a:pt x="6162738" y="927099"/>
                  </a:lnTo>
                  <a:lnTo>
                    <a:pt x="6081433" y="965199"/>
                  </a:lnTo>
                  <a:lnTo>
                    <a:pt x="6081433" y="1054099"/>
                  </a:lnTo>
                  <a:lnTo>
                    <a:pt x="5594871" y="1117599"/>
                  </a:lnTo>
                  <a:lnTo>
                    <a:pt x="5289091" y="1168399"/>
                  </a:lnTo>
                  <a:lnTo>
                    <a:pt x="5034857" y="1206499"/>
                  </a:lnTo>
                  <a:lnTo>
                    <a:pt x="4702937" y="1295399"/>
                  </a:lnTo>
                  <a:lnTo>
                    <a:pt x="4259727" y="1384299"/>
                  </a:lnTo>
                  <a:lnTo>
                    <a:pt x="3822625" y="1485899"/>
                  </a:lnTo>
                  <a:lnTo>
                    <a:pt x="3356127" y="1574799"/>
                  </a:lnTo>
                  <a:lnTo>
                    <a:pt x="4177792" y="1574799"/>
                  </a:lnTo>
                  <a:lnTo>
                    <a:pt x="4297422" y="1549399"/>
                  </a:lnTo>
                  <a:lnTo>
                    <a:pt x="4355910" y="1549399"/>
                  </a:lnTo>
                  <a:lnTo>
                    <a:pt x="4579864" y="1498599"/>
                  </a:lnTo>
                  <a:lnTo>
                    <a:pt x="4685148" y="1473199"/>
                  </a:lnTo>
                  <a:lnTo>
                    <a:pt x="4735943" y="1473199"/>
                  </a:lnTo>
                  <a:lnTo>
                    <a:pt x="4833591" y="1447799"/>
                  </a:lnTo>
                  <a:lnTo>
                    <a:pt x="4880346" y="1447799"/>
                  </a:lnTo>
                  <a:lnTo>
                    <a:pt x="4925654" y="1435099"/>
                  </a:lnTo>
                  <a:lnTo>
                    <a:pt x="4969466" y="1435099"/>
                  </a:lnTo>
                  <a:lnTo>
                    <a:pt x="5011734" y="1422399"/>
                  </a:lnTo>
                  <a:lnTo>
                    <a:pt x="5052406" y="1409699"/>
                  </a:lnTo>
                  <a:lnTo>
                    <a:pt x="5128769" y="1409699"/>
                  </a:lnTo>
                  <a:lnTo>
                    <a:pt x="5164360" y="1396999"/>
                  </a:lnTo>
                  <a:lnTo>
                    <a:pt x="5198157" y="1396999"/>
                  </a:lnTo>
                  <a:lnTo>
                    <a:pt x="5230113" y="1384299"/>
                  </a:lnTo>
                  <a:lnTo>
                    <a:pt x="5314427" y="1384299"/>
                  </a:lnTo>
                  <a:lnTo>
                    <a:pt x="5338516" y="1371599"/>
                  </a:lnTo>
                  <a:lnTo>
                    <a:pt x="5437416" y="1371599"/>
                  </a:lnTo>
                  <a:lnTo>
                    <a:pt x="5683385" y="1333499"/>
                  </a:lnTo>
                  <a:lnTo>
                    <a:pt x="6058876" y="1244599"/>
                  </a:lnTo>
                  <a:lnTo>
                    <a:pt x="6402513" y="1155699"/>
                  </a:lnTo>
                  <a:lnTo>
                    <a:pt x="6552920" y="1104899"/>
                  </a:lnTo>
                  <a:lnTo>
                    <a:pt x="7875818" y="876299"/>
                  </a:lnTo>
                  <a:lnTo>
                    <a:pt x="7942466" y="863599"/>
                  </a:lnTo>
                  <a:close/>
                </a:path>
              </a:pathLst>
            </a:custGeom>
            <a:solidFill>
              <a:srgbClr val="D4D5D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206826" y="2129880"/>
              <a:ext cx="12163425" cy="3338195"/>
            </a:xfrm>
            <a:custGeom>
              <a:avLst/>
              <a:gdLst/>
              <a:ahLst/>
              <a:cxnLst/>
              <a:rect l="l" t="t" r="r" b="b"/>
              <a:pathLst>
                <a:path w="12163425" h="3338195">
                  <a:moveTo>
                    <a:pt x="6162738" y="929182"/>
                  </a:moveTo>
                  <a:lnTo>
                    <a:pt x="6081433" y="968286"/>
                  </a:lnTo>
                  <a:lnTo>
                    <a:pt x="6081433" y="1055166"/>
                  </a:lnTo>
                  <a:lnTo>
                    <a:pt x="5594871" y="1120001"/>
                  </a:lnTo>
                  <a:lnTo>
                    <a:pt x="5289091" y="1166504"/>
                  </a:lnTo>
                  <a:lnTo>
                    <a:pt x="5034857" y="1217079"/>
                  </a:lnTo>
                  <a:lnTo>
                    <a:pt x="4702937" y="1294130"/>
                  </a:lnTo>
                  <a:lnTo>
                    <a:pt x="4259727" y="1393915"/>
                  </a:lnTo>
                  <a:lnTo>
                    <a:pt x="3822625" y="1486373"/>
                  </a:lnTo>
                  <a:lnTo>
                    <a:pt x="3488976" y="1554394"/>
                  </a:lnTo>
                  <a:lnTo>
                    <a:pt x="3356127" y="1580870"/>
                  </a:lnTo>
                  <a:lnTo>
                    <a:pt x="3322637" y="1533740"/>
                  </a:lnTo>
                  <a:lnTo>
                    <a:pt x="3469093" y="1502664"/>
                  </a:lnTo>
                  <a:lnTo>
                    <a:pt x="3429990" y="1472234"/>
                  </a:lnTo>
                  <a:lnTo>
                    <a:pt x="6162738" y="872693"/>
                  </a:lnTo>
                  <a:lnTo>
                    <a:pt x="6162738" y="929182"/>
                  </a:lnTo>
                  <a:close/>
                </a:path>
                <a:path w="12163425" h="3338195">
                  <a:moveTo>
                    <a:pt x="12025452" y="0"/>
                  </a:moveTo>
                  <a:lnTo>
                    <a:pt x="11592347" y="16857"/>
                  </a:lnTo>
                  <a:lnTo>
                    <a:pt x="11189225" y="45516"/>
                  </a:lnTo>
                  <a:lnTo>
                    <a:pt x="10583209" y="106713"/>
                  </a:lnTo>
                  <a:lnTo>
                    <a:pt x="9541421" y="221183"/>
                  </a:lnTo>
                  <a:lnTo>
                    <a:pt x="9431715" y="233503"/>
                  </a:lnTo>
                  <a:lnTo>
                    <a:pt x="9325442" y="245787"/>
                  </a:lnTo>
                  <a:lnTo>
                    <a:pt x="9222544" y="258025"/>
                  </a:lnTo>
                  <a:lnTo>
                    <a:pt x="9122963" y="270209"/>
                  </a:lnTo>
                  <a:lnTo>
                    <a:pt x="9026640" y="282329"/>
                  </a:lnTo>
                  <a:lnTo>
                    <a:pt x="8933516" y="294375"/>
                  </a:lnTo>
                  <a:lnTo>
                    <a:pt x="8843534" y="306338"/>
                  </a:lnTo>
                  <a:lnTo>
                    <a:pt x="8756635" y="318208"/>
                  </a:lnTo>
                  <a:lnTo>
                    <a:pt x="8672760" y="329977"/>
                  </a:lnTo>
                  <a:lnTo>
                    <a:pt x="8591852" y="341634"/>
                  </a:lnTo>
                  <a:lnTo>
                    <a:pt x="8513852" y="353171"/>
                  </a:lnTo>
                  <a:lnTo>
                    <a:pt x="8438702" y="364577"/>
                  </a:lnTo>
                  <a:lnTo>
                    <a:pt x="8366343" y="375844"/>
                  </a:lnTo>
                  <a:lnTo>
                    <a:pt x="8296718" y="386962"/>
                  </a:lnTo>
                  <a:lnTo>
                    <a:pt x="8229766" y="397922"/>
                  </a:lnTo>
                  <a:lnTo>
                    <a:pt x="8165432" y="408713"/>
                  </a:lnTo>
                  <a:lnTo>
                    <a:pt x="8103655" y="419328"/>
                  </a:lnTo>
                  <a:lnTo>
                    <a:pt x="8044378" y="429756"/>
                  </a:lnTo>
                  <a:lnTo>
                    <a:pt x="7987542" y="439987"/>
                  </a:lnTo>
                  <a:lnTo>
                    <a:pt x="7933089" y="450014"/>
                  </a:lnTo>
                  <a:lnTo>
                    <a:pt x="7880961" y="459825"/>
                  </a:lnTo>
                  <a:lnTo>
                    <a:pt x="7831099" y="469413"/>
                  </a:lnTo>
                  <a:lnTo>
                    <a:pt x="7783445" y="478766"/>
                  </a:lnTo>
                  <a:lnTo>
                    <a:pt x="7737941" y="487876"/>
                  </a:lnTo>
                  <a:lnTo>
                    <a:pt x="7694528" y="496734"/>
                  </a:lnTo>
                  <a:lnTo>
                    <a:pt x="7653148" y="505330"/>
                  </a:lnTo>
                  <a:lnTo>
                    <a:pt x="7613743" y="513654"/>
                  </a:lnTo>
                  <a:lnTo>
                    <a:pt x="7576254" y="521698"/>
                  </a:lnTo>
                  <a:lnTo>
                    <a:pt x="7506792" y="536905"/>
                  </a:lnTo>
                  <a:lnTo>
                    <a:pt x="7444294" y="550877"/>
                  </a:lnTo>
                  <a:lnTo>
                    <a:pt x="7388295" y="563536"/>
                  </a:lnTo>
                  <a:lnTo>
                    <a:pt x="7362586" y="569351"/>
                  </a:lnTo>
                  <a:lnTo>
                    <a:pt x="7315460" y="579902"/>
                  </a:lnTo>
                  <a:lnTo>
                    <a:pt x="7273664" y="588953"/>
                  </a:lnTo>
                  <a:lnTo>
                    <a:pt x="7219947" y="599553"/>
                  </a:lnTo>
                  <a:lnTo>
                    <a:pt x="7175601" y="606355"/>
                  </a:lnTo>
                  <a:lnTo>
                    <a:pt x="7139051" y="609104"/>
                  </a:lnTo>
                  <a:lnTo>
                    <a:pt x="6871930" y="630211"/>
                  </a:lnTo>
                  <a:lnTo>
                    <a:pt x="6456789" y="673328"/>
                  </a:lnTo>
                  <a:lnTo>
                    <a:pt x="6074826" y="715807"/>
                  </a:lnTo>
                  <a:lnTo>
                    <a:pt x="5907239" y="734999"/>
                  </a:lnTo>
                  <a:lnTo>
                    <a:pt x="5109466" y="832744"/>
                  </a:lnTo>
                  <a:lnTo>
                    <a:pt x="4601448" y="908216"/>
                  </a:lnTo>
                  <a:lnTo>
                    <a:pt x="4165300" y="1000016"/>
                  </a:lnTo>
                  <a:lnTo>
                    <a:pt x="3583139" y="1146746"/>
                  </a:lnTo>
                  <a:lnTo>
                    <a:pt x="3231114" y="1246196"/>
                  </a:lnTo>
                  <a:lnTo>
                    <a:pt x="2872103" y="1358223"/>
                  </a:lnTo>
                  <a:lnTo>
                    <a:pt x="2592985" y="1449720"/>
                  </a:lnTo>
                  <a:lnTo>
                    <a:pt x="2480640" y="1487576"/>
                  </a:lnTo>
                  <a:lnTo>
                    <a:pt x="2456815" y="1752434"/>
                  </a:lnTo>
                  <a:lnTo>
                    <a:pt x="2134611" y="1858349"/>
                  </a:lnTo>
                  <a:lnTo>
                    <a:pt x="1933633" y="1923429"/>
                  </a:lnTo>
                  <a:lnTo>
                    <a:pt x="1769663" y="1974471"/>
                  </a:lnTo>
                  <a:lnTo>
                    <a:pt x="1558480" y="2038273"/>
                  </a:lnTo>
                  <a:lnTo>
                    <a:pt x="1261993" y="2139211"/>
                  </a:lnTo>
                  <a:lnTo>
                    <a:pt x="951441" y="2258425"/>
                  </a:lnTo>
                  <a:lnTo>
                    <a:pt x="706604" y="2357860"/>
                  </a:lnTo>
                  <a:lnTo>
                    <a:pt x="607263" y="2399461"/>
                  </a:lnTo>
                  <a:lnTo>
                    <a:pt x="616699" y="2698800"/>
                  </a:lnTo>
                  <a:lnTo>
                    <a:pt x="956177" y="2540569"/>
                  </a:lnTo>
                  <a:lnTo>
                    <a:pt x="1160349" y="2449502"/>
                  </a:lnTo>
                  <a:lnTo>
                    <a:pt x="1311127" y="2391112"/>
                  </a:lnTo>
                  <a:lnTo>
                    <a:pt x="1490421" y="2330907"/>
                  </a:lnTo>
                  <a:lnTo>
                    <a:pt x="1569365" y="2304763"/>
                  </a:lnTo>
                  <a:lnTo>
                    <a:pt x="1642618" y="2280183"/>
                  </a:lnTo>
                  <a:lnTo>
                    <a:pt x="1709981" y="2257361"/>
                  </a:lnTo>
                  <a:lnTo>
                    <a:pt x="1771254" y="2236494"/>
                  </a:lnTo>
                  <a:lnTo>
                    <a:pt x="1826239" y="2217776"/>
                  </a:lnTo>
                  <a:lnTo>
                    <a:pt x="1874738" y="2201402"/>
                  </a:lnTo>
                  <a:lnTo>
                    <a:pt x="1916552" y="2187567"/>
                  </a:lnTo>
                  <a:lnTo>
                    <a:pt x="1979331" y="2168297"/>
                  </a:lnTo>
                  <a:lnTo>
                    <a:pt x="2012988" y="2161527"/>
                  </a:lnTo>
                  <a:lnTo>
                    <a:pt x="2040943" y="2165533"/>
                  </a:lnTo>
                  <a:lnTo>
                    <a:pt x="2090060" y="2175863"/>
                  </a:lnTo>
                  <a:lnTo>
                    <a:pt x="2151957" y="2189988"/>
                  </a:lnTo>
                  <a:lnTo>
                    <a:pt x="2218253" y="2205379"/>
                  </a:lnTo>
                  <a:lnTo>
                    <a:pt x="2280567" y="2219504"/>
                  </a:lnTo>
                  <a:lnTo>
                    <a:pt x="2330517" y="2229835"/>
                  </a:lnTo>
                  <a:lnTo>
                    <a:pt x="2359723" y="2233841"/>
                  </a:lnTo>
                  <a:lnTo>
                    <a:pt x="2399200" y="2230001"/>
                  </a:lnTo>
                  <a:lnTo>
                    <a:pt x="2429314" y="2224555"/>
                  </a:lnTo>
                  <a:lnTo>
                    <a:pt x="2465327" y="2213754"/>
                  </a:lnTo>
                  <a:lnTo>
                    <a:pt x="2522499" y="2193848"/>
                  </a:lnTo>
                  <a:lnTo>
                    <a:pt x="2541377" y="2187852"/>
                  </a:lnTo>
                  <a:lnTo>
                    <a:pt x="2612366" y="2167621"/>
                  </a:lnTo>
                  <a:lnTo>
                    <a:pt x="2661223" y="2154199"/>
                  </a:lnTo>
                  <a:lnTo>
                    <a:pt x="2716821" y="2139113"/>
                  </a:lnTo>
                  <a:lnTo>
                    <a:pt x="2777531" y="2122771"/>
                  </a:lnTo>
                  <a:lnTo>
                    <a:pt x="2841728" y="2105579"/>
                  </a:lnTo>
                  <a:lnTo>
                    <a:pt x="2907784" y="2087943"/>
                  </a:lnTo>
                  <a:lnTo>
                    <a:pt x="2974072" y="2070270"/>
                  </a:lnTo>
                  <a:lnTo>
                    <a:pt x="3038967" y="2052965"/>
                  </a:lnTo>
                  <a:lnTo>
                    <a:pt x="3100840" y="2036435"/>
                  </a:lnTo>
                  <a:lnTo>
                    <a:pt x="3158066" y="2021087"/>
                  </a:lnTo>
                  <a:lnTo>
                    <a:pt x="3209017" y="2007327"/>
                  </a:lnTo>
                  <a:lnTo>
                    <a:pt x="3252067" y="1995561"/>
                  </a:lnTo>
                  <a:lnTo>
                    <a:pt x="3307956" y="1979637"/>
                  </a:lnTo>
                  <a:lnTo>
                    <a:pt x="3338055" y="2009432"/>
                  </a:lnTo>
                  <a:lnTo>
                    <a:pt x="2776379" y="2154990"/>
                  </a:lnTo>
                  <a:lnTo>
                    <a:pt x="2485007" y="2229737"/>
                  </a:lnTo>
                  <a:lnTo>
                    <a:pt x="2370207" y="2257275"/>
                  </a:lnTo>
                  <a:lnTo>
                    <a:pt x="2338247" y="2261209"/>
                  </a:lnTo>
                  <a:lnTo>
                    <a:pt x="2270611" y="2253492"/>
                  </a:lnTo>
                  <a:lnTo>
                    <a:pt x="2150141" y="2236514"/>
                  </a:lnTo>
                  <a:lnTo>
                    <a:pt x="2035120" y="2219536"/>
                  </a:lnTo>
                  <a:lnTo>
                    <a:pt x="1983828" y="2211819"/>
                  </a:lnTo>
                  <a:lnTo>
                    <a:pt x="1661243" y="2291621"/>
                  </a:lnTo>
                  <a:lnTo>
                    <a:pt x="1432063" y="2365363"/>
                  </a:lnTo>
                  <a:lnTo>
                    <a:pt x="1186802" y="2475475"/>
                  </a:lnTo>
                  <a:lnTo>
                    <a:pt x="815975" y="2664383"/>
                  </a:lnTo>
                  <a:lnTo>
                    <a:pt x="424033" y="2880211"/>
                  </a:lnTo>
                  <a:lnTo>
                    <a:pt x="172924" y="3039849"/>
                  </a:lnTo>
                  <a:lnTo>
                    <a:pt x="39347" y="3138875"/>
                  </a:lnTo>
                  <a:lnTo>
                    <a:pt x="0" y="3172866"/>
                  </a:lnTo>
                  <a:lnTo>
                    <a:pt x="724801" y="3338144"/>
                  </a:lnTo>
                  <a:lnTo>
                    <a:pt x="1485532" y="2952562"/>
                  </a:lnTo>
                  <a:lnTo>
                    <a:pt x="1948948" y="2729041"/>
                  </a:lnTo>
                  <a:lnTo>
                    <a:pt x="2303902" y="2582083"/>
                  </a:lnTo>
                  <a:lnTo>
                    <a:pt x="2739250" y="2426195"/>
                  </a:lnTo>
                  <a:lnTo>
                    <a:pt x="3369665" y="2188634"/>
                  </a:lnTo>
                  <a:lnTo>
                    <a:pt x="4056548" y="1911521"/>
                  </a:lnTo>
                  <a:lnTo>
                    <a:pt x="4608808" y="1681623"/>
                  </a:lnTo>
                  <a:lnTo>
                    <a:pt x="4835359" y="1585709"/>
                  </a:lnTo>
                  <a:lnTo>
                    <a:pt x="4931945" y="1539757"/>
                  </a:lnTo>
                  <a:lnTo>
                    <a:pt x="4980204" y="1514033"/>
                  </a:lnTo>
                  <a:lnTo>
                    <a:pt x="4994595" y="1499173"/>
                  </a:lnTo>
                  <a:lnTo>
                    <a:pt x="4989576" y="1485811"/>
                  </a:lnTo>
                  <a:lnTo>
                    <a:pt x="4985864" y="1483436"/>
                  </a:lnTo>
                  <a:lnTo>
                    <a:pt x="4978309" y="1481854"/>
                  </a:lnTo>
                  <a:lnTo>
                    <a:pt x="4967027" y="1481057"/>
                  </a:lnTo>
                  <a:lnTo>
                    <a:pt x="4952137" y="1481037"/>
                  </a:lnTo>
                  <a:lnTo>
                    <a:pt x="4933755" y="1481784"/>
                  </a:lnTo>
                  <a:lnTo>
                    <a:pt x="4886988" y="1485549"/>
                  </a:lnTo>
                  <a:lnTo>
                    <a:pt x="4827664" y="1492284"/>
                  </a:lnTo>
                  <a:lnTo>
                    <a:pt x="4756724" y="1501924"/>
                  </a:lnTo>
                  <a:lnTo>
                    <a:pt x="4717192" y="1507812"/>
                  </a:lnTo>
                  <a:lnTo>
                    <a:pt x="4675108" y="1514401"/>
                  </a:lnTo>
                  <a:lnTo>
                    <a:pt x="4630590" y="1521683"/>
                  </a:lnTo>
                  <a:lnTo>
                    <a:pt x="4583755" y="1529648"/>
                  </a:lnTo>
                  <a:lnTo>
                    <a:pt x="4534720" y="1538289"/>
                  </a:lnTo>
                  <a:lnTo>
                    <a:pt x="4483604" y="1547598"/>
                  </a:lnTo>
                  <a:lnTo>
                    <a:pt x="4430523" y="1557565"/>
                  </a:lnTo>
                  <a:lnTo>
                    <a:pt x="4375596" y="1568183"/>
                  </a:lnTo>
                  <a:lnTo>
                    <a:pt x="4318939" y="1579443"/>
                  </a:lnTo>
                  <a:lnTo>
                    <a:pt x="4260670" y="1591337"/>
                  </a:lnTo>
                  <a:lnTo>
                    <a:pt x="4200906" y="1603856"/>
                  </a:lnTo>
                  <a:lnTo>
                    <a:pt x="4139765" y="1616993"/>
                  </a:lnTo>
                  <a:lnTo>
                    <a:pt x="4077365" y="1630738"/>
                  </a:lnTo>
                  <a:lnTo>
                    <a:pt x="4013822" y="1645083"/>
                  </a:lnTo>
                  <a:lnTo>
                    <a:pt x="3949255" y="1660020"/>
                  </a:lnTo>
                  <a:lnTo>
                    <a:pt x="3883780" y="1675541"/>
                  </a:lnTo>
                  <a:lnTo>
                    <a:pt x="3817515" y="1691636"/>
                  </a:lnTo>
                  <a:lnTo>
                    <a:pt x="3750578" y="1708299"/>
                  </a:lnTo>
                  <a:lnTo>
                    <a:pt x="3683086" y="1725520"/>
                  </a:lnTo>
                  <a:lnTo>
                    <a:pt x="3615157" y="1743290"/>
                  </a:lnTo>
                  <a:lnTo>
                    <a:pt x="3546908" y="1761603"/>
                  </a:lnTo>
                  <a:lnTo>
                    <a:pt x="3478456" y="1780448"/>
                  </a:lnTo>
                  <a:lnTo>
                    <a:pt x="3409919" y="1799818"/>
                  </a:lnTo>
                  <a:lnTo>
                    <a:pt x="3341414" y="1819705"/>
                  </a:lnTo>
                  <a:lnTo>
                    <a:pt x="3273059" y="1840100"/>
                  </a:lnTo>
                  <a:lnTo>
                    <a:pt x="3204972" y="1860994"/>
                  </a:lnTo>
                  <a:lnTo>
                    <a:pt x="2750327" y="2030371"/>
                  </a:lnTo>
                  <a:lnTo>
                    <a:pt x="2513757" y="2117348"/>
                  </a:lnTo>
                  <a:lnTo>
                    <a:pt x="2418739" y="2149393"/>
                  </a:lnTo>
                  <a:lnTo>
                    <a:pt x="2388755" y="2153970"/>
                  </a:lnTo>
                  <a:lnTo>
                    <a:pt x="2363610" y="2151843"/>
                  </a:lnTo>
                  <a:lnTo>
                    <a:pt x="2338144" y="2147163"/>
                  </a:lnTo>
                  <a:lnTo>
                    <a:pt x="2318420" y="2142483"/>
                  </a:lnTo>
                  <a:lnTo>
                    <a:pt x="2310498" y="2140356"/>
                  </a:lnTo>
                  <a:lnTo>
                    <a:pt x="2198204" y="2092718"/>
                  </a:lnTo>
                  <a:lnTo>
                    <a:pt x="2372410" y="2038754"/>
                  </a:lnTo>
                  <a:lnTo>
                    <a:pt x="2493573" y="2002334"/>
                  </a:lnTo>
                  <a:lnTo>
                    <a:pt x="2618477" y="1966869"/>
                  </a:lnTo>
                  <a:lnTo>
                    <a:pt x="2803905" y="1915769"/>
                  </a:lnTo>
                  <a:lnTo>
                    <a:pt x="2870570" y="1897588"/>
                  </a:lnTo>
                  <a:lnTo>
                    <a:pt x="2937425" y="1879609"/>
                  </a:lnTo>
                  <a:lnTo>
                    <a:pt x="3004420" y="1861836"/>
                  </a:lnTo>
                  <a:lnTo>
                    <a:pt x="3071506" y="1844278"/>
                  </a:lnTo>
                  <a:lnTo>
                    <a:pt x="3138632" y="1826940"/>
                  </a:lnTo>
                  <a:lnTo>
                    <a:pt x="3205750" y="1809829"/>
                  </a:lnTo>
                  <a:lnTo>
                    <a:pt x="3272810" y="1792950"/>
                  </a:lnTo>
                  <a:lnTo>
                    <a:pt x="3339763" y="1776311"/>
                  </a:lnTo>
                  <a:lnTo>
                    <a:pt x="3406558" y="1759918"/>
                  </a:lnTo>
                  <a:lnTo>
                    <a:pt x="3473146" y="1743776"/>
                  </a:lnTo>
                  <a:lnTo>
                    <a:pt x="3539478" y="1727893"/>
                  </a:lnTo>
                  <a:lnTo>
                    <a:pt x="3605504" y="1712274"/>
                  </a:lnTo>
                  <a:lnTo>
                    <a:pt x="3671175" y="1696927"/>
                  </a:lnTo>
                  <a:lnTo>
                    <a:pt x="3736440" y="1681856"/>
                  </a:lnTo>
                  <a:lnTo>
                    <a:pt x="3801251" y="1667070"/>
                  </a:lnTo>
                  <a:lnTo>
                    <a:pt x="3865557" y="1652573"/>
                  </a:lnTo>
                  <a:lnTo>
                    <a:pt x="3929310" y="1638373"/>
                  </a:lnTo>
                  <a:lnTo>
                    <a:pt x="3992460" y="1624476"/>
                  </a:lnTo>
                  <a:lnTo>
                    <a:pt x="4054956" y="1610888"/>
                  </a:lnTo>
                  <a:lnTo>
                    <a:pt x="4116750" y="1597615"/>
                  </a:lnTo>
                  <a:lnTo>
                    <a:pt x="4177792" y="1584664"/>
                  </a:lnTo>
                  <a:lnTo>
                    <a:pt x="4238033" y="1572042"/>
                  </a:lnTo>
                  <a:lnTo>
                    <a:pt x="4297422" y="1559753"/>
                  </a:lnTo>
                  <a:lnTo>
                    <a:pt x="4355910" y="1547806"/>
                  </a:lnTo>
                  <a:lnTo>
                    <a:pt x="4413448" y="1536206"/>
                  </a:lnTo>
                  <a:lnTo>
                    <a:pt x="4469986" y="1524959"/>
                  </a:lnTo>
                  <a:lnTo>
                    <a:pt x="4525475" y="1514072"/>
                  </a:lnTo>
                  <a:lnTo>
                    <a:pt x="4579864" y="1503552"/>
                  </a:lnTo>
                  <a:lnTo>
                    <a:pt x="4633105" y="1493404"/>
                  </a:lnTo>
                  <a:lnTo>
                    <a:pt x="4685148" y="1483635"/>
                  </a:lnTo>
                  <a:lnTo>
                    <a:pt x="4735943" y="1474251"/>
                  </a:lnTo>
                  <a:lnTo>
                    <a:pt x="4785441" y="1465259"/>
                  </a:lnTo>
                  <a:lnTo>
                    <a:pt x="4833591" y="1456664"/>
                  </a:lnTo>
                  <a:lnTo>
                    <a:pt x="4880346" y="1448475"/>
                  </a:lnTo>
                  <a:lnTo>
                    <a:pt x="4925654" y="1440695"/>
                  </a:lnTo>
                  <a:lnTo>
                    <a:pt x="4969466" y="1433333"/>
                  </a:lnTo>
                  <a:lnTo>
                    <a:pt x="5011734" y="1426394"/>
                  </a:lnTo>
                  <a:lnTo>
                    <a:pt x="5052406" y="1419885"/>
                  </a:lnTo>
                  <a:lnTo>
                    <a:pt x="5091434" y="1413812"/>
                  </a:lnTo>
                  <a:lnTo>
                    <a:pt x="5164360" y="1402999"/>
                  </a:lnTo>
                  <a:lnTo>
                    <a:pt x="5230113" y="1394007"/>
                  </a:lnTo>
                  <a:lnTo>
                    <a:pt x="5288297" y="1386885"/>
                  </a:lnTo>
                  <a:lnTo>
                    <a:pt x="5338516" y="1381686"/>
                  </a:lnTo>
                  <a:lnTo>
                    <a:pt x="5380373" y="1378459"/>
                  </a:lnTo>
                  <a:lnTo>
                    <a:pt x="5413472" y="1377256"/>
                  </a:lnTo>
                  <a:lnTo>
                    <a:pt x="5426613" y="1377429"/>
                  </a:lnTo>
                  <a:lnTo>
                    <a:pt x="5437416" y="1378127"/>
                  </a:lnTo>
                  <a:lnTo>
                    <a:pt x="5683385" y="1344171"/>
                  </a:lnTo>
                  <a:lnTo>
                    <a:pt x="6058876" y="1252874"/>
                  </a:lnTo>
                  <a:lnTo>
                    <a:pt x="6402513" y="1158386"/>
                  </a:lnTo>
                  <a:lnTo>
                    <a:pt x="6552920" y="1114856"/>
                  </a:lnTo>
                  <a:lnTo>
                    <a:pt x="7875818" y="874465"/>
                  </a:lnTo>
                  <a:lnTo>
                    <a:pt x="8608945" y="743778"/>
                  </a:lnTo>
                  <a:lnTo>
                    <a:pt x="9015246" y="677294"/>
                  </a:lnTo>
                  <a:lnTo>
                    <a:pt x="9357664" y="629513"/>
                  </a:lnTo>
                  <a:lnTo>
                    <a:pt x="10019927" y="541160"/>
                  </a:lnTo>
                  <a:lnTo>
                    <a:pt x="10959341" y="416448"/>
                  </a:lnTo>
                  <a:lnTo>
                    <a:pt x="11799223" y="305133"/>
                  </a:lnTo>
                  <a:lnTo>
                    <a:pt x="12162891" y="256971"/>
                  </a:lnTo>
                  <a:lnTo>
                    <a:pt x="12025452" y="0"/>
                  </a:lnTo>
                  <a:close/>
                </a:path>
              </a:pathLst>
            </a:custGeom>
            <a:ln w="136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007504" y="4113394"/>
              <a:ext cx="111760" cy="110489"/>
            </a:xfrm>
            <a:custGeom>
              <a:avLst/>
              <a:gdLst/>
              <a:ahLst/>
              <a:cxnLst/>
              <a:rect l="l" t="t" r="r" b="b"/>
              <a:pathLst>
                <a:path w="111760" h="110489">
                  <a:moveTo>
                    <a:pt x="0" y="0"/>
                  </a:moveTo>
                  <a:lnTo>
                    <a:pt x="111683" y="110147"/>
                  </a:lnTo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007504" y="4113394"/>
              <a:ext cx="111760" cy="110489"/>
            </a:xfrm>
            <a:custGeom>
              <a:avLst/>
              <a:gdLst/>
              <a:ahLst/>
              <a:cxnLst/>
              <a:rect l="l" t="t" r="r" b="b"/>
              <a:pathLst>
                <a:path w="111760" h="110489">
                  <a:moveTo>
                    <a:pt x="0" y="0"/>
                  </a:moveTo>
                  <a:lnTo>
                    <a:pt x="111683" y="110147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933839" y="4134502"/>
              <a:ext cx="110489" cy="109220"/>
            </a:xfrm>
            <a:custGeom>
              <a:avLst/>
              <a:gdLst/>
              <a:ahLst/>
              <a:cxnLst/>
              <a:rect l="l" t="t" r="r" b="b"/>
              <a:pathLst>
                <a:path w="110489" h="109220">
                  <a:moveTo>
                    <a:pt x="0" y="0"/>
                  </a:moveTo>
                  <a:lnTo>
                    <a:pt x="110172" y="108648"/>
                  </a:lnTo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933839" y="4134502"/>
              <a:ext cx="110489" cy="109220"/>
            </a:xfrm>
            <a:custGeom>
              <a:avLst/>
              <a:gdLst/>
              <a:ahLst/>
              <a:cxnLst/>
              <a:rect l="l" t="t" r="r" b="b"/>
              <a:pathLst>
                <a:path w="110489" h="109220">
                  <a:moveTo>
                    <a:pt x="0" y="0"/>
                  </a:moveTo>
                  <a:lnTo>
                    <a:pt x="110172" y="108648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515057" y="3990569"/>
              <a:ext cx="897890" cy="258445"/>
            </a:xfrm>
            <a:custGeom>
              <a:avLst/>
              <a:gdLst/>
              <a:ahLst/>
              <a:cxnLst/>
              <a:rect l="l" t="t" r="r" b="b"/>
              <a:pathLst>
                <a:path w="897889" h="258445">
                  <a:moveTo>
                    <a:pt x="0" y="255346"/>
                  </a:moveTo>
                  <a:lnTo>
                    <a:pt x="14937" y="258275"/>
                  </a:lnTo>
                  <a:lnTo>
                    <a:pt x="31680" y="256919"/>
                  </a:lnTo>
                  <a:lnTo>
                    <a:pt x="60814" y="249179"/>
                  </a:lnTo>
                  <a:lnTo>
                    <a:pt x="112928" y="232956"/>
                  </a:lnTo>
                  <a:lnTo>
                    <a:pt x="273295" y="184657"/>
                  </a:lnTo>
                  <a:lnTo>
                    <a:pt x="538807" y="105900"/>
                  </a:lnTo>
                  <a:lnTo>
                    <a:pt x="787530" y="32432"/>
                  </a:lnTo>
                  <a:lnTo>
                    <a:pt x="897534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412597" y="3990577"/>
              <a:ext cx="103505" cy="118745"/>
            </a:xfrm>
            <a:custGeom>
              <a:avLst/>
              <a:gdLst/>
              <a:ahLst/>
              <a:cxnLst/>
              <a:rect l="l" t="t" r="r" b="b"/>
              <a:pathLst>
                <a:path w="103504" h="118745">
                  <a:moveTo>
                    <a:pt x="0" y="0"/>
                  </a:moveTo>
                  <a:lnTo>
                    <a:pt x="102958" y="118643"/>
                  </a:lnTo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412597" y="3990577"/>
              <a:ext cx="103505" cy="118745"/>
            </a:xfrm>
            <a:custGeom>
              <a:avLst/>
              <a:gdLst/>
              <a:ahLst/>
              <a:cxnLst/>
              <a:rect l="l" t="t" r="r" b="b"/>
              <a:pathLst>
                <a:path w="103504" h="118745">
                  <a:moveTo>
                    <a:pt x="102958" y="118643"/>
                  </a:move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206825" y="3610911"/>
              <a:ext cx="4994910" cy="1857375"/>
            </a:xfrm>
            <a:custGeom>
              <a:avLst/>
              <a:gdLst/>
              <a:ahLst/>
              <a:cxnLst/>
              <a:rect l="l" t="t" r="r" b="b"/>
              <a:pathLst>
                <a:path w="4994909" h="1857375">
                  <a:moveTo>
                    <a:pt x="4967027" y="20"/>
                  </a:moveTo>
                  <a:lnTo>
                    <a:pt x="4912000" y="2254"/>
                  </a:lnTo>
                  <a:lnTo>
                    <a:pt x="4858837" y="7513"/>
                  </a:lnTo>
                  <a:lnTo>
                    <a:pt x="4793587" y="15710"/>
                  </a:lnTo>
                  <a:lnTo>
                    <a:pt x="4717192" y="26778"/>
                  </a:lnTo>
                  <a:lnTo>
                    <a:pt x="4675108" y="33367"/>
                  </a:lnTo>
                  <a:lnTo>
                    <a:pt x="4630590" y="40649"/>
                  </a:lnTo>
                  <a:lnTo>
                    <a:pt x="4583755" y="48614"/>
                  </a:lnTo>
                  <a:lnTo>
                    <a:pt x="4534720" y="57256"/>
                  </a:lnTo>
                  <a:lnTo>
                    <a:pt x="4483604" y="66565"/>
                  </a:lnTo>
                  <a:lnTo>
                    <a:pt x="4430523" y="76532"/>
                  </a:lnTo>
                  <a:lnTo>
                    <a:pt x="4375596" y="87150"/>
                  </a:lnTo>
                  <a:lnTo>
                    <a:pt x="4318939" y="98411"/>
                  </a:lnTo>
                  <a:lnTo>
                    <a:pt x="4260670" y="110305"/>
                  </a:lnTo>
                  <a:lnTo>
                    <a:pt x="4200906" y="122824"/>
                  </a:lnTo>
                  <a:lnTo>
                    <a:pt x="4139765" y="135961"/>
                  </a:lnTo>
                  <a:lnTo>
                    <a:pt x="4077365" y="149706"/>
                  </a:lnTo>
                  <a:lnTo>
                    <a:pt x="4013822" y="164051"/>
                  </a:lnTo>
                  <a:lnTo>
                    <a:pt x="3949255" y="178988"/>
                  </a:lnTo>
                  <a:lnTo>
                    <a:pt x="3883780" y="194509"/>
                  </a:lnTo>
                  <a:lnTo>
                    <a:pt x="3817515" y="210604"/>
                  </a:lnTo>
                  <a:lnTo>
                    <a:pt x="3750578" y="227266"/>
                  </a:lnTo>
                  <a:lnTo>
                    <a:pt x="3683086" y="244487"/>
                  </a:lnTo>
                  <a:lnTo>
                    <a:pt x="3615157" y="262257"/>
                  </a:lnTo>
                  <a:lnTo>
                    <a:pt x="3546908" y="280569"/>
                  </a:lnTo>
                  <a:lnTo>
                    <a:pt x="3478456" y="299414"/>
                  </a:lnTo>
                  <a:lnTo>
                    <a:pt x="3409919" y="318783"/>
                  </a:lnTo>
                  <a:lnTo>
                    <a:pt x="3341414" y="338669"/>
                  </a:lnTo>
                  <a:lnTo>
                    <a:pt x="3273059" y="359063"/>
                  </a:lnTo>
                  <a:lnTo>
                    <a:pt x="3204972" y="379957"/>
                  </a:lnTo>
                  <a:lnTo>
                    <a:pt x="2750320" y="549334"/>
                  </a:lnTo>
                  <a:lnTo>
                    <a:pt x="2513747" y="636311"/>
                  </a:lnTo>
                  <a:lnTo>
                    <a:pt x="2418732" y="668355"/>
                  </a:lnTo>
                  <a:lnTo>
                    <a:pt x="2388755" y="672933"/>
                  </a:lnTo>
                  <a:lnTo>
                    <a:pt x="2363602" y="670808"/>
                  </a:lnTo>
                  <a:lnTo>
                    <a:pt x="2338133" y="666132"/>
                  </a:lnTo>
                  <a:lnTo>
                    <a:pt x="2318407" y="661456"/>
                  </a:lnTo>
                  <a:lnTo>
                    <a:pt x="2310485" y="659331"/>
                  </a:lnTo>
                  <a:lnTo>
                    <a:pt x="2289937" y="650619"/>
                  </a:lnTo>
                  <a:lnTo>
                    <a:pt x="2124138" y="702549"/>
                  </a:lnTo>
                  <a:lnTo>
                    <a:pt x="2240324" y="729417"/>
                  </a:lnTo>
                  <a:lnTo>
                    <a:pt x="2293280" y="741233"/>
                  </a:lnTo>
                  <a:lnTo>
                    <a:pt x="2335026" y="749617"/>
                  </a:lnTo>
                  <a:lnTo>
                    <a:pt x="2359723" y="752803"/>
                  </a:lnTo>
                  <a:lnTo>
                    <a:pt x="2399207" y="748964"/>
                  </a:lnTo>
                  <a:lnTo>
                    <a:pt x="2429324" y="743519"/>
                  </a:lnTo>
                  <a:lnTo>
                    <a:pt x="2465334" y="732722"/>
                  </a:lnTo>
                  <a:lnTo>
                    <a:pt x="2522499" y="712824"/>
                  </a:lnTo>
                  <a:lnTo>
                    <a:pt x="2541379" y="706826"/>
                  </a:lnTo>
                  <a:lnTo>
                    <a:pt x="2571878" y="697946"/>
                  </a:lnTo>
                  <a:lnTo>
                    <a:pt x="2661227" y="673168"/>
                  </a:lnTo>
                  <a:lnTo>
                    <a:pt x="3209013" y="526295"/>
                  </a:lnTo>
                  <a:lnTo>
                    <a:pt x="3285587" y="505161"/>
                  </a:lnTo>
                  <a:lnTo>
                    <a:pt x="3307956" y="498600"/>
                  </a:lnTo>
                  <a:lnTo>
                    <a:pt x="3338042" y="528394"/>
                  </a:lnTo>
                  <a:lnTo>
                    <a:pt x="2776380" y="673960"/>
                  </a:lnTo>
                  <a:lnTo>
                    <a:pt x="2485013" y="748711"/>
                  </a:lnTo>
                  <a:lnTo>
                    <a:pt x="2370209" y="776250"/>
                  </a:lnTo>
                  <a:lnTo>
                    <a:pt x="2338235" y="780184"/>
                  </a:lnTo>
                  <a:lnTo>
                    <a:pt x="2270598" y="772465"/>
                  </a:lnTo>
                  <a:lnTo>
                    <a:pt x="2150129" y="755483"/>
                  </a:lnTo>
                  <a:lnTo>
                    <a:pt x="1983816" y="730781"/>
                  </a:lnTo>
                  <a:lnTo>
                    <a:pt x="1661230" y="810591"/>
                  </a:lnTo>
                  <a:lnTo>
                    <a:pt x="1432052" y="884337"/>
                  </a:lnTo>
                  <a:lnTo>
                    <a:pt x="1186795" y="994450"/>
                  </a:lnTo>
                  <a:lnTo>
                    <a:pt x="815975" y="1183359"/>
                  </a:lnTo>
                  <a:lnTo>
                    <a:pt x="424038" y="1399187"/>
                  </a:lnTo>
                  <a:lnTo>
                    <a:pt x="172929" y="1558825"/>
                  </a:lnTo>
                  <a:lnTo>
                    <a:pt x="39349" y="1657850"/>
                  </a:lnTo>
                  <a:lnTo>
                    <a:pt x="0" y="1691841"/>
                  </a:lnTo>
                  <a:lnTo>
                    <a:pt x="724789" y="1857106"/>
                  </a:lnTo>
                  <a:lnTo>
                    <a:pt x="1485527" y="1471525"/>
                  </a:lnTo>
                  <a:lnTo>
                    <a:pt x="1948945" y="1248003"/>
                  </a:lnTo>
                  <a:lnTo>
                    <a:pt x="2303897" y="1101046"/>
                  </a:lnTo>
                  <a:lnTo>
                    <a:pt x="2739237" y="945157"/>
                  </a:lnTo>
                  <a:lnTo>
                    <a:pt x="3369660" y="707602"/>
                  </a:lnTo>
                  <a:lnTo>
                    <a:pt x="4056546" y="430488"/>
                  </a:lnTo>
                  <a:lnTo>
                    <a:pt x="4608808" y="200588"/>
                  </a:lnTo>
                  <a:lnTo>
                    <a:pt x="4835359" y="104671"/>
                  </a:lnTo>
                  <a:lnTo>
                    <a:pt x="4931945" y="58719"/>
                  </a:lnTo>
                  <a:lnTo>
                    <a:pt x="4980204" y="32996"/>
                  </a:lnTo>
                  <a:lnTo>
                    <a:pt x="4994595" y="18136"/>
                  </a:lnTo>
                  <a:lnTo>
                    <a:pt x="4989576" y="4773"/>
                  </a:lnTo>
                  <a:lnTo>
                    <a:pt x="4985864" y="2398"/>
                  </a:lnTo>
                  <a:lnTo>
                    <a:pt x="4978309" y="817"/>
                  </a:lnTo>
                  <a:lnTo>
                    <a:pt x="4967027" y="20"/>
                  </a:lnTo>
                  <a:close/>
                </a:path>
              </a:pathLst>
            </a:custGeom>
            <a:solidFill>
              <a:srgbClr val="D4D5D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206825" y="3610911"/>
              <a:ext cx="4994910" cy="1857375"/>
            </a:xfrm>
            <a:custGeom>
              <a:avLst/>
              <a:gdLst/>
              <a:ahLst/>
              <a:cxnLst/>
              <a:rect l="l" t="t" r="r" b="b"/>
              <a:pathLst>
                <a:path w="4994909" h="1857375">
                  <a:moveTo>
                    <a:pt x="3204972" y="379957"/>
                  </a:moveTo>
                  <a:lnTo>
                    <a:pt x="2750320" y="549334"/>
                  </a:lnTo>
                  <a:lnTo>
                    <a:pt x="2513747" y="636311"/>
                  </a:lnTo>
                  <a:lnTo>
                    <a:pt x="2418732" y="668355"/>
                  </a:lnTo>
                  <a:lnTo>
                    <a:pt x="2388755" y="672933"/>
                  </a:lnTo>
                  <a:lnTo>
                    <a:pt x="2363602" y="670808"/>
                  </a:lnTo>
                  <a:lnTo>
                    <a:pt x="2338133" y="666132"/>
                  </a:lnTo>
                  <a:lnTo>
                    <a:pt x="2318407" y="661456"/>
                  </a:lnTo>
                  <a:lnTo>
                    <a:pt x="2310485" y="659331"/>
                  </a:lnTo>
                  <a:lnTo>
                    <a:pt x="2289937" y="650619"/>
                  </a:lnTo>
                  <a:lnTo>
                    <a:pt x="2124138" y="702549"/>
                  </a:lnTo>
                  <a:lnTo>
                    <a:pt x="2181997" y="715935"/>
                  </a:lnTo>
                  <a:lnTo>
                    <a:pt x="2240324" y="729417"/>
                  </a:lnTo>
                  <a:lnTo>
                    <a:pt x="2293280" y="741233"/>
                  </a:lnTo>
                  <a:lnTo>
                    <a:pt x="2335026" y="749617"/>
                  </a:lnTo>
                  <a:lnTo>
                    <a:pt x="2359723" y="752803"/>
                  </a:lnTo>
                  <a:lnTo>
                    <a:pt x="2399207" y="748964"/>
                  </a:lnTo>
                  <a:lnTo>
                    <a:pt x="2429324" y="743519"/>
                  </a:lnTo>
                  <a:lnTo>
                    <a:pt x="2465334" y="732722"/>
                  </a:lnTo>
                  <a:lnTo>
                    <a:pt x="2522499" y="712824"/>
                  </a:lnTo>
                  <a:lnTo>
                    <a:pt x="2541379" y="706826"/>
                  </a:lnTo>
                  <a:lnTo>
                    <a:pt x="2612369" y="686592"/>
                  </a:lnTo>
                  <a:lnTo>
                    <a:pt x="2661227" y="673168"/>
                  </a:lnTo>
                  <a:lnTo>
                    <a:pt x="2716824" y="658082"/>
                  </a:lnTo>
                  <a:lnTo>
                    <a:pt x="2777533" y="641740"/>
                  </a:lnTo>
                  <a:lnTo>
                    <a:pt x="2841729" y="624548"/>
                  </a:lnTo>
                  <a:lnTo>
                    <a:pt x="2907784" y="606912"/>
                  </a:lnTo>
                  <a:lnTo>
                    <a:pt x="2974071" y="589238"/>
                  </a:lnTo>
                  <a:lnTo>
                    <a:pt x="3038964" y="571934"/>
                  </a:lnTo>
                  <a:lnTo>
                    <a:pt x="3100837" y="555404"/>
                  </a:lnTo>
                  <a:lnTo>
                    <a:pt x="3158062" y="540056"/>
                  </a:lnTo>
                  <a:lnTo>
                    <a:pt x="3209013" y="526295"/>
                  </a:lnTo>
                  <a:lnTo>
                    <a:pt x="3252064" y="514528"/>
                  </a:lnTo>
                  <a:lnTo>
                    <a:pt x="3307956" y="498600"/>
                  </a:lnTo>
                  <a:lnTo>
                    <a:pt x="3338042" y="528394"/>
                  </a:lnTo>
                  <a:lnTo>
                    <a:pt x="2776380" y="673960"/>
                  </a:lnTo>
                  <a:lnTo>
                    <a:pt x="2485013" y="748711"/>
                  </a:lnTo>
                  <a:lnTo>
                    <a:pt x="2370209" y="776250"/>
                  </a:lnTo>
                  <a:lnTo>
                    <a:pt x="2338235" y="780184"/>
                  </a:lnTo>
                  <a:lnTo>
                    <a:pt x="2270598" y="772465"/>
                  </a:lnTo>
                  <a:lnTo>
                    <a:pt x="2150129" y="755483"/>
                  </a:lnTo>
                  <a:lnTo>
                    <a:pt x="2035107" y="738501"/>
                  </a:lnTo>
                  <a:lnTo>
                    <a:pt x="1983816" y="730781"/>
                  </a:lnTo>
                  <a:lnTo>
                    <a:pt x="1661230" y="810591"/>
                  </a:lnTo>
                  <a:lnTo>
                    <a:pt x="1432052" y="884337"/>
                  </a:lnTo>
                  <a:lnTo>
                    <a:pt x="1186795" y="994450"/>
                  </a:lnTo>
                  <a:lnTo>
                    <a:pt x="815975" y="1183359"/>
                  </a:lnTo>
                  <a:lnTo>
                    <a:pt x="424038" y="1399187"/>
                  </a:lnTo>
                  <a:lnTo>
                    <a:pt x="172929" y="1558825"/>
                  </a:lnTo>
                  <a:lnTo>
                    <a:pt x="39349" y="1657850"/>
                  </a:lnTo>
                  <a:lnTo>
                    <a:pt x="0" y="1691841"/>
                  </a:lnTo>
                  <a:lnTo>
                    <a:pt x="724789" y="1857106"/>
                  </a:lnTo>
                  <a:lnTo>
                    <a:pt x="1485527" y="1471525"/>
                  </a:lnTo>
                  <a:lnTo>
                    <a:pt x="1948945" y="1248003"/>
                  </a:lnTo>
                  <a:lnTo>
                    <a:pt x="2303897" y="1101046"/>
                  </a:lnTo>
                  <a:lnTo>
                    <a:pt x="2739237" y="945157"/>
                  </a:lnTo>
                  <a:lnTo>
                    <a:pt x="3369660" y="707602"/>
                  </a:lnTo>
                  <a:lnTo>
                    <a:pt x="4056546" y="430488"/>
                  </a:lnTo>
                  <a:lnTo>
                    <a:pt x="4608808" y="200588"/>
                  </a:lnTo>
                  <a:lnTo>
                    <a:pt x="4835359" y="104671"/>
                  </a:lnTo>
                  <a:lnTo>
                    <a:pt x="4931945" y="58719"/>
                  </a:lnTo>
                  <a:lnTo>
                    <a:pt x="4980204" y="32996"/>
                  </a:lnTo>
                  <a:lnTo>
                    <a:pt x="4994595" y="18136"/>
                  </a:lnTo>
                  <a:lnTo>
                    <a:pt x="4989576" y="4773"/>
                  </a:lnTo>
                  <a:lnTo>
                    <a:pt x="4985864" y="2398"/>
                  </a:lnTo>
                  <a:lnTo>
                    <a:pt x="4978309" y="817"/>
                  </a:lnTo>
                  <a:lnTo>
                    <a:pt x="4967027" y="20"/>
                  </a:lnTo>
                  <a:lnTo>
                    <a:pt x="4952137" y="0"/>
                  </a:lnTo>
                  <a:lnTo>
                    <a:pt x="4933755" y="747"/>
                  </a:lnTo>
                  <a:lnTo>
                    <a:pt x="4886988" y="4512"/>
                  </a:lnTo>
                  <a:lnTo>
                    <a:pt x="4827664" y="11249"/>
                  </a:lnTo>
                  <a:lnTo>
                    <a:pt x="4756724" y="20889"/>
                  </a:lnTo>
                  <a:lnTo>
                    <a:pt x="4717192" y="26778"/>
                  </a:lnTo>
                  <a:lnTo>
                    <a:pt x="4675108" y="33367"/>
                  </a:lnTo>
                  <a:lnTo>
                    <a:pt x="4630590" y="40649"/>
                  </a:lnTo>
                  <a:lnTo>
                    <a:pt x="4583755" y="48614"/>
                  </a:lnTo>
                  <a:lnTo>
                    <a:pt x="4534720" y="57256"/>
                  </a:lnTo>
                  <a:lnTo>
                    <a:pt x="4483604" y="66565"/>
                  </a:lnTo>
                  <a:lnTo>
                    <a:pt x="4430523" y="76532"/>
                  </a:lnTo>
                  <a:lnTo>
                    <a:pt x="4375596" y="87150"/>
                  </a:lnTo>
                  <a:lnTo>
                    <a:pt x="4318939" y="98411"/>
                  </a:lnTo>
                  <a:lnTo>
                    <a:pt x="4260670" y="110305"/>
                  </a:lnTo>
                  <a:lnTo>
                    <a:pt x="4200906" y="122824"/>
                  </a:lnTo>
                  <a:lnTo>
                    <a:pt x="4139765" y="135961"/>
                  </a:lnTo>
                  <a:lnTo>
                    <a:pt x="4077365" y="149706"/>
                  </a:lnTo>
                  <a:lnTo>
                    <a:pt x="4013822" y="164051"/>
                  </a:lnTo>
                  <a:lnTo>
                    <a:pt x="3949255" y="178988"/>
                  </a:lnTo>
                  <a:lnTo>
                    <a:pt x="3883780" y="194509"/>
                  </a:lnTo>
                  <a:lnTo>
                    <a:pt x="3817515" y="210604"/>
                  </a:lnTo>
                  <a:lnTo>
                    <a:pt x="3750578" y="227266"/>
                  </a:lnTo>
                  <a:lnTo>
                    <a:pt x="3683086" y="244487"/>
                  </a:lnTo>
                  <a:lnTo>
                    <a:pt x="3615157" y="262257"/>
                  </a:lnTo>
                  <a:lnTo>
                    <a:pt x="3546908" y="280569"/>
                  </a:lnTo>
                  <a:lnTo>
                    <a:pt x="3478456" y="299414"/>
                  </a:lnTo>
                  <a:lnTo>
                    <a:pt x="3409919" y="318783"/>
                  </a:lnTo>
                  <a:lnTo>
                    <a:pt x="3341414" y="338669"/>
                  </a:lnTo>
                  <a:lnTo>
                    <a:pt x="3273059" y="359063"/>
                  </a:lnTo>
                  <a:lnTo>
                    <a:pt x="3204972" y="379957"/>
                  </a:lnTo>
                  <a:close/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671507" y="3662206"/>
              <a:ext cx="866140" cy="219075"/>
            </a:xfrm>
            <a:custGeom>
              <a:avLst/>
              <a:gdLst/>
              <a:ahLst/>
              <a:cxnLst/>
              <a:rect l="l" t="t" r="r" b="b"/>
              <a:pathLst>
                <a:path w="866139" h="219075">
                  <a:moveTo>
                    <a:pt x="865822" y="0"/>
                  </a:moveTo>
                  <a:lnTo>
                    <a:pt x="514101" y="77940"/>
                  </a:lnTo>
                  <a:lnTo>
                    <a:pt x="306671" y="126703"/>
                  </a:lnTo>
                  <a:lnTo>
                    <a:pt x="162361" y="166790"/>
                  </a:lnTo>
                  <a:lnTo>
                    <a:pt x="0" y="218706"/>
                  </a:lnTo>
                </a:path>
              </a:pathLst>
            </a:custGeom>
            <a:ln w="136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046001" y="2474816"/>
              <a:ext cx="4659630" cy="718185"/>
            </a:xfrm>
            <a:custGeom>
              <a:avLst/>
              <a:gdLst/>
              <a:ahLst/>
              <a:cxnLst/>
              <a:rect l="l" t="t" r="r" b="b"/>
              <a:pathLst>
                <a:path w="4659630" h="718185">
                  <a:moveTo>
                    <a:pt x="0" y="718070"/>
                  </a:moveTo>
                  <a:lnTo>
                    <a:pt x="38690" y="711089"/>
                  </a:lnTo>
                  <a:lnTo>
                    <a:pt x="79323" y="703762"/>
                  </a:lnTo>
                  <a:lnTo>
                    <a:pt x="121808" y="696108"/>
                  </a:lnTo>
                  <a:lnTo>
                    <a:pt x="166053" y="688144"/>
                  </a:lnTo>
                  <a:lnTo>
                    <a:pt x="211967" y="679886"/>
                  </a:lnTo>
                  <a:lnTo>
                    <a:pt x="259457" y="671352"/>
                  </a:lnTo>
                  <a:lnTo>
                    <a:pt x="308432" y="662559"/>
                  </a:lnTo>
                  <a:lnTo>
                    <a:pt x="358801" y="653525"/>
                  </a:lnTo>
                  <a:lnTo>
                    <a:pt x="410472" y="644267"/>
                  </a:lnTo>
                  <a:lnTo>
                    <a:pt x="463352" y="634802"/>
                  </a:lnTo>
                  <a:lnTo>
                    <a:pt x="517351" y="625147"/>
                  </a:lnTo>
                  <a:lnTo>
                    <a:pt x="572377" y="615320"/>
                  </a:lnTo>
                  <a:lnTo>
                    <a:pt x="628337" y="605337"/>
                  </a:lnTo>
                  <a:lnTo>
                    <a:pt x="685142" y="595217"/>
                  </a:lnTo>
                  <a:lnTo>
                    <a:pt x="742697" y="584976"/>
                  </a:lnTo>
                  <a:lnTo>
                    <a:pt x="800913" y="574631"/>
                  </a:lnTo>
                  <a:lnTo>
                    <a:pt x="859697" y="564200"/>
                  </a:lnTo>
                  <a:lnTo>
                    <a:pt x="918958" y="553701"/>
                  </a:lnTo>
                  <a:lnTo>
                    <a:pt x="978605" y="543149"/>
                  </a:lnTo>
                  <a:lnTo>
                    <a:pt x="1038544" y="532564"/>
                  </a:lnTo>
                  <a:lnTo>
                    <a:pt x="1098685" y="521961"/>
                  </a:lnTo>
                  <a:lnTo>
                    <a:pt x="1158936" y="511358"/>
                  </a:lnTo>
                  <a:lnTo>
                    <a:pt x="1219206" y="500773"/>
                  </a:lnTo>
                  <a:lnTo>
                    <a:pt x="1279402" y="490222"/>
                  </a:lnTo>
                  <a:lnTo>
                    <a:pt x="1339434" y="479723"/>
                  </a:lnTo>
                  <a:lnTo>
                    <a:pt x="1399208" y="469293"/>
                  </a:lnTo>
                  <a:lnTo>
                    <a:pt x="1458635" y="458950"/>
                  </a:lnTo>
                  <a:lnTo>
                    <a:pt x="1517621" y="448710"/>
                  </a:lnTo>
                  <a:lnTo>
                    <a:pt x="1576076" y="438591"/>
                  </a:lnTo>
                  <a:lnTo>
                    <a:pt x="1633908" y="428610"/>
                  </a:lnTo>
                  <a:lnTo>
                    <a:pt x="1691025" y="418785"/>
                  </a:lnTo>
                  <a:lnTo>
                    <a:pt x="1747335" y="409133"/>
                  </a:lnTo>
                  <a:lnTo>
                    <a:pt x="1802747" y="399670"/>
                  </a:lnTo>
                  <a:lnTo>
                    <a:pt x="1857168" y="390414"/>
                  </a:lnTo>
                  <a:lnTo>
                    <a:pt x="1910509" y="381383"/>
                  </a:lnTo>
                  <a:lnTo>
                    <a:pt x="1962676" y="372594"/>
                  </a:lnTo>
                  <a:lnTo>
                    <a:pt x="2013578" y="364063"/>
                  </a:lnTo>
                  <a:lnTo>
                    <a:pt x="2063123" y="355809"/>
                  </a:lnTo>
                  <a:lnTo>
                    <a:pt x="2111220" y="347848"/>
                  </a:lnTo>
                  <a:lnTo>
                    <a:pt x="2157777" y="340198"/>
                  </a:lnTo>
                  <a:lnTo>
                    <a:pt x="2202703" y="332876"/>
                  </a:lnTo>
                  <a:lnTo>
                    <a:pt x="2245905" y="325899"/>
                  </a:lnTo>
                  <a:lnTo>
                    <a:pt x="2287293" y="319284"/>
                  </a:lnTo>
                  <a:lnTo>
                    <a:pt x="2326773" y="313049"/>
                  </a:lnTo>
                  <a:lnTo>
                    <a:pt x="2399648" y="301788"/>
                  </a:lnTo>
                  <a:lnTo>
                    <a:pt x="2463797" y="292253"/>
                  </a:lnTo>
                  <a:lnTo>
                    <a:pt x="2518486" y="284581"/>
                  </a:lnTo>
                  <a:lnTo>
                    <a:pt x="2571287" y="277486"/>
                  </a:lnTo>
                  <a:lnTo>
                    <a:pt x="2632979" y="269220"/>
                  </a:lnTo>
                  <a:lnTo>
                    <a:pt x="2702896" y="259871"/>
                  </a:lnTo>
                  <a:lnTo>
                    <a:pt x="2740731" y="254818"/>
                  </a:lnTo>
                  <a:lnTo>
                    <a:pt x="2780373" y="249527"/>
                  </a:lnTo>
                  <a:lnTo>
                    <a:pt x="2821738" y="244009"/>
                  </a:lnTo>
                  <a:lnTo>
                    <a:pt x="2864744" y="238276"/>
                  </a:lnTo>
                  <a:lnTo>
                    <a:pt x="2909307" y="232338"/>
                  </a:lnTo>
                  <a:lnTo>
                    <a:pt x="2955343" y="226206"/>
                  </a:lnTo>
                  <a:lnTo>
                    <a:pt x="3002771" y="219892"/>
                  </a:lnTo>
                  <a:lnTo>
                    <a:pt x="3051505" y="213405"/>
                  </a:lnTo>
                  <a:lnTo>
                    <a:pt x="3101464" y="206758"/>
                  </a:lnTo>
                  <a:lnTo>
                    <a:pt x="3152565" y="199961"/>
                  </a:lnTo>
                  <a:lnTo>
                    <a:pt x="3204723" y="193026"/>
                  </a:lnTo>
                  <a:lnTo>
                    <a:pt x="3257855" y="185962"/>
                  </a:lnTo>
                  <a:lnTo>
                    <a:pt x="3311880" y="178782"/>
                  </a:lnTo>
                  <a:lnTo>
                    <a:pt x="3366712" y="171496"/>
                  </a:lnTo>
                  <a:lnTo>
                    <a:pt x="3422270" y="164115"/>
                  </a:lnTo>
                  <a:lnTo>
                    <a:pt x="3478469" y="156650"/>
                  </a:lnTo>
                  <a:lnTo>
                    <a:pt x="3535227" y="149113"/>
                  </a:lnTo>
                  <a:lnTo>
                    <a:pt x="3592460" y="141514"/>
                  </a:lnTo>
                  <a:lnTo>
                    <a:pt x="3650086" y="133863"/>
                  </a:lnTo>
                  <a:lnTo>
                    <a:pt x="3708021" y="126173"/>
                  </a:lnTo>
                  <a:lnTo>
                    <a:pt x="3766181" y="118454"/>
                  </a:lnTo>
                  <a:lnTo>
                    <a:pt x="3824484" y="110718"/>
                  </a:lnTo>
                  <a:lnTo>
                    <a:pt x="3882847" y="102974"/>
                  </a:lnTo>
                  <a:lnTo>
                    <a:pt x="3941186" y="95235"/>
                  </a:lnTo>
                  <a:lnTo>
                    <a:pt x="3999417" y="87510"/>
                  </a:lnTo>
                  <a:lnTo>
                    <a:pt x="4057459" y="79812"/>
                  </a:lnTo>
                  <a:lnTo>
                    <a:pt x="4115227" y="72151"/>
                  </a:lnTo>
                  <a:lnTo>
                    <a:pt x="4172639" y="64538"/>
                  </a:lnTo>
                  <a:lnTo>
                    <a:pt x="4229610" y="56984"/>
                  </a:lnTo>
                  <a:lnTo>
                    <a:pt x="4286059" y="49500"/>
                  </a:lnTo>
                  <a:lnTo>
                    <a:pt x="4341901" y="42097"/>
                  </a:lnTo>
                  <a:lnTo>
                    <a:pt x="4397055" y="34787"/>
                  </a:lnTo>
                  <a:lnTo>
                    <a:pt x="4451435" y="27579"/>
                  </a:lnTo>
                  <a:lnTo>
                    <a:pt x="4504959" y="20486"/>
                  </a:lnTo>
                  <a:lnTo>
                    <a:pt x="4557545" y="13517"/>
                  </a:lnTo>
                  <a:lnTo>
                    <a:pt x="4609108" y="6685"/>
                  </a:lnTo>
                  <a:lnTo>
                    <a:pt x="4659566" y="0"/>
                  </a:lnTo>
                </a:path>
              </a:pathLst>
            </a:custGeom>
            <a:ln w="6807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512104" y="3997746"/>
              <a:ext cx="13970" cy="46355"/>
            </a:xfrm>
            <a:custGeom>
              <a:avLst/>
              <a:gdLst/>
              <a:ahLst/>
              <a:cxnLst/>
              <a:rect l="l" t="t" r="r" b="b"/>
              <a:pathLst>
                <a:path w="13970" h="46354">
                  <a:moveTo>
                    <a:pt x="9771" y="0"/>
                  </a:moveTo>
                  <a:lnTo>
                    <a:pt x="0" y="29389"/>
                  </a:lnTo>
                  <a:lnTo>
                    <a:pt x="0" y="40831"/>
                  </a:lnTo>
                  <a:lnTo>
                    <a:pt x="2024" y="45930"/>
                  </a:lnTo>
                  <a:lnTo>
                    <a:pt x="13855" y="10360"/>
                  </a:lnTo>
                  <a:lnTo>
                    <a:pt x="9771" y="0"/>
                  </a:lnTo>
                  <a:close/>
                </a:path>
              </a:pathLst>
            </a:custGeom>
            <a:solidFill>
              <a:srgbClr val="7679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295312" y="3965385"/>
              <a:ext cx="13970" cy="40005"/>
            </a:xfrm>
            <a:custGeom>
              <a:avLst/>
              <a:gdLst/>
              <a:ahLst/>
              <a:cxnLst/>
              <a:rect l="l" t="t" r="r" b="b"/>
              <a:pathLst>
                <a:path w="13970" h="40004">
                  <a:moveTo>
                    <a:pt x="13769" y="0"/>
                  </a:moveTo>
                  <a:lnTo>
                    <a:pt x="13688" y="242"/>
                  </a:lnTo>
                  <a:lnTo>
                    <a:pt x="12722" y="2566"/>
                  </a:lnTo>
                  <a:lnTo>
                    <a:pt x="11465" y="4928"/>
                  </a:lnTo>
                  <a:lnTo>
                    <a:pt x="0" y="39435"/>
                  </a:lnTo>
                  <a:lnTo>
                    <a:pt x="2604" y="33578"/>
                  </a:lnTo>
                  <a:lnTo>
                    <a:pt x="13769" y="0"/>
                  </a:lnTo>
                  <a:close/>
                </a:path>
              </a:pathLst>
            </a:custGeom>
            <a:solidFill>
              <a:srgbClr val="797C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717250" y="3970304"/>
              <a:ext cx="589915" cy="273050"/>
            </a:xfrm>
            <a:custGeom>
              <a:avLst/>
              <a:gdLst/>
              <a:ahLst/>
              <a:cxnLst/>
              <a:rect l="l" t="t" r="r" b="b"/>
              <a:pathLst>
                <a:path w="589914" h="273050">
                  <a:moveTo>
                    <a:pt x="589534" y="0"/>
                  </a:moveTo>
                  <a:lnTo>
                    <a:pt x="589181" y="552"/>
                  </a:lnTo>
                  <a:lnTo>
                    <a:pt x="588952" y="1067"/>
                  </a:lnTo>
                  <a:lnTo>
                    <a:pt x="587985" y="2426"/>
                  </a:lnTo>
                  <a:lnTo>
                    <a:pt x="585467" y="6372"/>
                  </a:lnTo>
                  <a:lnTo>
                    <a:pt x="584057" y="7942"/>
                  </a:lnTo>
                  <a:lnTo>
                    <a:pt x="583168" y="9191"/>
                  </a:lnTo>
                  <a:lnTo>
                    <a:pt x="581851" y="10400"/>
                  </a:lnTo>
                  <a:lnTo>
                    <a:pt x="579834" y="12647"/>
                  </a:lnTo>
                  <a:lnTo>
                    <a:pt x="576383" y="15421"/>
                  </a:lnTo>
                  <a:lnTo>
                    <a:pt x="574651" y="17011"/>
                  </a:lnTo>
                  <a:lnTo>
                    <a:pt x="573656" y="17612"/>
                  </a:lnTo>
                  <a:lnTo>
                    <a:pt x="572396" y="18625"/>
                  </a:lnTo>
                  <a:lnTo>
                    <a:pt x="562914" y="24104"/>
                  </a:lnTo>
                  <a:lnTo>
                    <a:pt x="544267" y="32127"/>
                  </a:lnTo>
                  <a:lnTo>
                    <a:pt x="464522" y="63779"/>
                  </a:lnTo>
                  <a:lnTo>
                    <a:pt x="11849" y="237083"/>
                  </a:lnTo>
                  <a:lnTo>
                    <a:pt x="0" y="272669"/>
                  </a:lnTo>
                  <a:lnTo>
                    <a:pt x="451932" y="99658"/>
                  </a:lnTo>
                  <a:lnTo>
                    <a:pt x="532430" y="67702"/>
                  </a:lnTo>
                  <a:lnTo>
                    <a:pt x="570151" y="45835"/>
                  </a:lnTo>
                  <a:lnTo>
                    <a:pt x="578092" y="34448"/>
                  </a:lnTo>
                  <a:lnTo>
                    <a:pt x="589534" y="0"/>
                  </a:lnTo>
                  <a:close/>
                </a:path>
              </a:pathLst>
            </a:custGeom>
            <a:solidFill>
              <a:srgbClr val="7679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514136" y="4008109"/>
              <a:ext cx="214957" cy="23513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524322" y="3794131"/>
              <a:ext cx="788035" cy="414020"/>
            </a:xfrm>
            <a:custGeom>
              <a:avLst/>
              <a:gdLst/>
              <a:ahLst/>
              <a:cxnLst/>
              <a:rect l="l" t="t" r="r" b="b"/>
              <a:pathLst>
                <a:path w="788035" h="414020">
                  <a:moveTo>
                    <a:pt x="673000" y="0"/>
                  </a:moveTo>
                  <a:lnTo>
                    <a:pt x="660946" y="843"/>
                  </a:lnTo>
                  <a:lnTo>
                    <a:pt x="650714" y="2720"/>
                  </a:lnTo>
                  <a:lnTo>
                    <a:pt x="640411" y="5651"/>
                  </a:lnTo>
                  <a:lnTo>
                    <a:pt x="143685" y="135024"/>
                  </a:lnTo>
                  <a:lnTo>
                    <a:pt x="56763" y="158238"/>
                  </a:lnTo>
                  <a:lnTo>
                    <a:pt x="10921" y="177977"/>
                  </a:lnTo>
                  <a:lnTo>
                    <a:pt x="0" y="207622"/>
                  </a:lnTo>
                  <a:lnTo>
                    <a:pt x="1640" y="213982"/>
                  </a:lnTo>
                  <a:lnTo>
                    <a:pt x="68664" y="292117"/>
                  </a:lnTo>
                  <a:lnTo>
                    <a:pt x="114514" y="346136"/>
                  </a:lnTo>
                  <a:lnTo>
                    <a:pt x="141174" y="378625"/>
                  </a:lnTo>
                  <a:lnTo>
                    <a:pt x="175674" y="407876"/>
                  </a:lnTo>
                  <a:lnTo>
                    <a:pt x="200306" y="413524"/>
                  </a:lnTo>
                  <a:lnTo>
                    <a:pt x="203138" y="413524"/>
                  </a:lnTo>
                  <a:lnTo>
                    <a:pt x="601137" y="261820"/>
                  </a:lnTo>
                  <a:lnTo>
                    <a:pt x="703111" y="222012"/>
                  </a:lnTo>
                  <a:lnTo>
                    <a:pt x="755842" y="200291"/>
                  </a:lnTo>
                  <a:lnTo>
                    <a:pt x="786260" y="166462"/>
                  </a:lnTo>
                  <a:lnTo>
                    <a:pt x="787740" y="152289"/>
                  </a:lnTo>
                  <a:lnTo>
                    <a:pt x="786893" y="145719"/>
                  </a:lnTo>
                  <a:lnTo>
                    <a:pt x="708153" y="17881"/>
                  </a:lnTo>
                  <a:lnTo>
                    <a:pt x="701730" y="9161"/>
                  </a:lnTo>
                  <a:lnTo>
                    <a:pt x="693210" y="3673"/>
                  </a:lnTo>
                  <a:lnTo>
                    <a:pt x="683373" y="818"/>
                  </a:lnTo>
                  <a:lnTo>
                    <a:pt x="673000" y="0"/>
                  </a:lnTo>
                  <a:close/>
                </a:path>
              </a:pathLst>
            </a:custGeom>
            <a:solidFill>
              <a:srgbClr val="B3B4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583826" y="6030137"/>
              <a:ext cx="23495" cy="98425"/>
            </a:xfrm>
            <a:custGeom>
              <a:avLst/>
              <a:gdLst/>
              <a:ahLst/>
              <a:cxnLst/>
              <a:rect l="l" t="t" r="r" b="b"/>
              <a:pathLst>
                <a:path w="23494" h="98425">
                  <a:moveTo>
                    <a:pt x="15441" y="0"/>
                  </a:moveTo>
                  <a:lnTo>
                    <a:pt x="3616" y="35536"/>
                  </a:lnTo>
                  <a:lnTo>
                    <a:pt x="0" y="59150"/>
                  </a:lnTo>
                  <a:lnTo>
                    <a:pt x="2761" y="77102"/>
                  </a:lnTo>
                  <a:lnTo>
                    <a:pt x="4193" y="81652"/>
                  </a:lnTo>
                  <a:lnTo>
                    <a:pt x="7703" y="90588"/>
                  </a:lnTo>
                  <a:lnTo>
                    <a:pt x="8987" y="93296"/>
                  </a:lnTo>
                  <a:lnTo>
                    <a:pt x="11600" y="97847"/>
                  </a:lnTo>
                  <a:lnTo>
                    <a:pt x="23422" y="62268"/>
                  </a:lnTo>
                  <a:lnTo>
                    <a:pt x="20121" y="56490"/>
                  </a:lnTo>
                  <a:lnTo>
                    <a:pt x="14829" y="43002"/>
                  </a:lnTo>
                  <a:lnTo>
                    <a:pt x="11837" y="23563"/>
                  </a:lnTo>
                  <a:lnTo>
                    <a:pt x="15441" y="0"/>
                  </a:lnTo>
                  <a:close/>
                </a:path>
              </a:pathLst>
            </a:custGeom>
            <a:solidFill>
              <a:srgbClr val="7679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648721" y="5625075"/>
              <a:ext cx="15240" cy="41910"/>
            </a:xfrm>
            <a:custGeom>
              <a:avLst/>
              <a:gdLst/>
              <a:ahLst/>
              <a:cxnLst/>
              <a:rect l="l" t="t" r="r" b="b"/>
              <a:pathLst>
                <a:path w="15239" h="41910">
                  <a:moveTo>
                    <a:pt x="14745" y="0"/>
                  </a:moveTo>
                  <a:lnTo>
                    <a:pt x="13440" y="3068"/>
                  </a:lnTo>
                  <a:lnTo>
                    <a:pt x="11726" y="6269"/>
                  </a:lnTo>
                  <a:lnTo>
                    <a:pt x="0" y="41497"/>
                  </a:lnTo>
                  <a:lnTo>
                    <a:pt x="677" y="40347"/>
                  </a:lnTo>
                  <a:lnTo>
                    <a:pt x="3952" y="32470"/>
                  </a:lnTo>
                  <a:lnTo>
                    <a:pt x="14745" y="0"/>
                  </a:lnTo>
                  <a:close/>
                </a:path>
              </a:pathLst>
            </a:custGeom>
            <a:solidFill>
              <a:srgbClr val="797C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838771" y="5631344"/>
              <a:ext cx="821690" cy="615315"/>
            </a:xfrm>
            <a:custGeom>
              <a:avLst/>
              <a:gdLst/>
              <a:ahLst/>
              <a:cxnLst/>
              <a:rect l="l" t="t" r="r" b="b"/>
              <a:pathLst>
                <a:path w="821689" h="615314">
                  <a:moveTo>
                    <a:pt x="821671" y="0"/>
                  </a:moveTo>
                  <a:lnTo>
                    <a:pt x="818238" y="5776"/>
                  </a:lnTo>
                  <a:lnTo>
                    <a:pt x="817872" y="6280"/>
                  </a:lnTo>
                  <a:lnTo>
                    <a:pt x="817627" y="6697"/>
                  </a:lnTo>
                  <a:lnTo>
                    <a:pt x="816758" y="7816"/>
                  </a:lnTo>
                  <a:lnTo>
                    <a:pt x="813950" y="11687"/>
                  </a:lnTo>
                  <a:lnTo>
                    <a:pt x="812015" y="13925"/>
                  </a:lnTo>
                  <a:lnTo>
                    <a:pt x="811053" y="15164"/>
                  </a:lnTo>
                  <a:lnTo>
                    <a:pt x="810130" y="16105"/>
                  </a:lnTo>
                  <a:lnTo>
                    <a:pt x="808738" y="17716"/>
                  </a:lnTo>
                  <a:lnTo>
                    <a:pt x="769997" y="48711"/>
                  </a:lnTo>
                  <a:lnTo>
                    <a:pt x="658834" y="128196"/>
                  </a:lnTo>
                  <a:lnTo>
                    <a:pt x="11834" y="579108"/>
                  </a:lnTo>
                  <a:lnTo>
                    <a:pt x="0" y="614688"/>
                  </a:lnTo>
                  <a:lnTo>
                    <a:pt x="644876" y="165285"/>
                  </a:lnTo>
                  <a:lnTo>
                    <a:pt x="726595" y="107146"/>
                  </a:lnTo>
                  <a:lnTo>
                    <a:pt x="758154" y="84298"/>
                  </a:lnTo>
                  <a:lnTo>
                    <a:pt x="790696" y="59436"/>
                  </a:lnTo>
                  <a:lnTo>
                    <a:pt x="809968" y="35199"/>
                  </a:lnTo>
                  <a:lnTo>
                    <a:pt x="821671" y="0"/>
                  </a:lnTo>
                  <a:close/>
                </a:path>
              </a:pathLst>
            </a:custGeom>
            <a:solidFill>
              <a:srgbClr val="7679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595422" y="6092392"/>
              <a:ext cx="255180" cy="18100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596660" y="5458028"/>
              <a:ext cx="1069975" cy="779780"/>
            </a:xfrm>
            <a:custGeom>
              <a:avLst/>
              <a:gdLst/>
              <a:ahLst/>
              <a:cxnLst/>
              <a:rect l="l" t="t" r="r" b="b"/>
              <a:pathLst>
                <a:path w="1069975" h="779779">
                  <a:moveTo>
                    <a:pt x="555890" y="0"/>
                  </a:moveTo>
                  <a:lnTo>
                    <a:pt x="391907" y="148113"/>
                  </a:lnTo>
                  <a:lnTo>
                    <a:pt x="158765" y="393080"/>
                  </a:lnTo>
                  <a:lnTo>
                    <a:pt x="80345" y="476503"/>
                  </a:lnTo>
                  <a:lnTo>
                    <a:pt x="50341" y="508870"/>
                  </a:lnTo>
                  <a:lnTo>
                    <a:pt x="16279" y="547141"/>
                  </a:lnTo>
                  <a:lnTo>
                    <a:pt x="0" y="606412"/>
                  </a:lnTo>
                  <a:lnTo>
                    <a:pt x="6037" y="625997"/>
                  </a:lnTo>
                  <a:lnTo>
                    <a:pt x="176823" y="773311"/>
                  </a:lnTo>
                  <a:lnTo>
                    <a:pt x="198359" y="779767"/>
                  </a:lnTo>
                  <a:lnTo>
                    <a:pt x="218730" y="775685"/>
                  </a:lnTo>
                  <a:lnTo>
                    <a:pt x="236196" y="766603"/>
                  </a:lnTo>
                  <a:lnTo>
                    <a:pt x="248637" y="757264"/>
                  </a:lnTo>
                  <a:lnTo>
                    <a:pt x="253934" y="752411"/>
                  </a:lnTo>
                  <a:lnTo>
                    <a:pt x="738320" y="415738"/>
                  </a:lnTo>
                  <a:lnTo>
                    <a:pt x="899328" y="302652"/>
                  </a:lnTo>
                  <a:lnTo>
                    <a:pt x="981851" y="243931"/>
                  </a:lnTo>
                  <a:lnTo>
                    <a:pt x="1033426" y="206153"/>
                  </a:lnTo>
                  <a:lnTo>
                    <a:pt x="1067156" y="165858"/>
                  </a:lnTo>
                  <a:lnTo>
                    <a:pt x="1069924" y="139665"/>
                  </a:lnTo>
                  <a:lnTo>
                    <a:pt x="1063398" y="121334"/>
                  </a:lnTo>
                  <a:lnTo>
                    <a:pt x="1058035" y="113626"/>
                  </a:lnTo>
                  <a:lnTo>
                    <a:pt x="997225" y="102857"/>
                  </a:lnTo>
                  <a:lnTo>
                    <a:pt x="874816" y="80434"/>
                  </a:lnTo>
                  <a:lnTo>
                    <a:pt x="805724" y="67226"/>
                  </a:lnTo>
                  <a:lnTo>
                    <a:pt x="739485" y="53951"/>
                  </a:lnTo>
                  <a:lnTo>
                    <a:pt x="682185" y="41558"/>
                  </a:lnTo>
                  <a:lnTo>
                    <a:pt x="639910" y="30996"/>
                  </a:lnTo>
                  <a:lnTo>
                    <a:pt x="600240" y="11867"/>
                  </a:lnTo>
                  <a:lnTo>
                    <a:pt x="583501" y="4745"/>
                  </a:lnTo>
                  <a:lnTo>
                    <a:pt x="568670" y="1053"/>
                  </a:lnTo>
                  <a:lnTo>
                    <a:pt x="555890" y="0"/>
                  </a:lnTo>
                  <a:close/>
                </a:path>
              </a:pathLst>
            </a:custGeom>
            <a:solidFill>
              <a:srgbClr val="B3B4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013336" y="4429110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12560" y="0"/>
                  </a:moveTo>
                  <a:lnTo>
                    <a:pt x="0" y="5067"/>
                  </a:lnTo>
                  <a:lnTo>
                    <a:pt x="8343" y="1727"/>
                  </a:lnTo>
                  <a:lnTo>
                    <a:pt x="12560" y="0"/>
                  </a:lnTo>
                  <a:close/>
                </a:path>
              </a:pathLst>
            </a:custGeom>
            <a:solidFill>
              <a:srgbClr val="008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001499" y="4429121"/>
              <a:ext cx="24765" cy="40640"/>
            </a:xfrm>
            <a:custGeom>
              <a:avLst/>
              <a:gdLst/>
              <a:ahLst/>
              <a:cxnLst/>
              <a:rect l="l" t="t" r="r" b="b"/>
              <a:pathLst>
                <a:path w="24764" h="40639">
                  <a:moveTo>
                    <a:pt x="24393" y="0"/>
                  </a:moveTo>
                  <a:lnTo>
                    <a:pt x="11842" y="5058"/>
                  </a:lnTo>
                  <a:lnTo>
                    <a:pt x="0" y="40636"/>
                  </a:lnTo>
                  <a:lnTo>
                    <a:pt x="12540" y="35589"/>
                  </a:lnTo>
                  <a:lnTo>
                    <a:pt x="24393" y="0"/>
                  </a:lnTo>
                  <a:close/>
                </a:path>
              </a:pathLst>
            </a:custGeom>
            <a:solidFill>
              <a:srgbClr val="005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014059" y="4429118"/>
              <a:ext cx="34925" cy="59055"/>
            </a:xfrm>
            <a:custGeom>
              <a:avLst/>
              <a:gdLst/>
              <a:ahLst/>
              <a:cxnLst/>
              <a:rect l="l" t="t" r="r" b="b"/>
              <a:pathLst>
                <a:path w="34925" h="59054">
                  <a:moveTo>
                    <a:pt x="11849" y="0"/>
                  </a:moveTo>
                  <a:lnTo>
                    <a:pt x="0" y="35585"/>
                  </a:lnTo>
                  <a:lnTo>
                    <a:pt x="23050" y="58585"/>
                  </a:lnTo>
                  <a:lnTo>
                    <a:pt x="34886" y="22987"/>
                  </a:lnTo>
                  <a:lnTo>
                    <a:pt x="11849" y="0"/>
                  </a:lnTo>
                  <a:close/>
                </a:path>
              </a:pathLst>
            </a:custGeom>
            <a:solidFill>
              <a:srgbClr val="0056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529395" y="3955614"/>
              <a:ext cx="13970" cy="40005"/>
            </a:xfrm>
            <a:custGeom>
              <a:avLst/>
              <a:gdLst/>
              <a:ahLst/>
              <a:cxnLst/>
              <a:rect l="l" t="t" r="r" b="b"/>
              <a:pathLst>
                <a:path w="13970" h="40004">
                  <a:moveTo>
                    <a:pt x="13698" y="0"/>
                  </a:moveTo>
                  <a:lnTo>
                    <a:pt x="12775" y="2210"/>
                  </a:lnTo>
                  <a:lnTo>
                    <a:pt x="11670" y="4306"/>
                  </a:lnTo>
                  <a:lnTo>
                    <a:pt x="0" y="39419"/>
                  </a:lnTo>
                  <a:lnTo>
                    <a:pt x="2624" y="33303"/>
                  </a:lnTo>
                  <a:lnTo>
                    <a:pt x="13698" y="0"/>
                  </a:lnTo>
                  <a:close/>
                </a:path>
              </a:pathLst>
            </a:custGeom>
            <a:solidFill>
              <a:srgbClr val="005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037103" y="3959936"/>
              <a:ext cx="1504315" cy="538480"/>
            </a:xfrm>
            <a:custGeom>
              <a:avLst/>
              <a:gdLst/>
              <a:ahLst/>
              <a:cxnLst/>
              <a:rect l="l" t="t" r="r" b="b"/>
              <a:pathLst>
                <a:path w="1504314" h="538479">
                  <a:moveTo>
                    <a:pt x="1503959" y="0"/>
                  </a:moveTo>
                  <a:lnTo>
                    <a:pt x="1500352" y="6819"/>
                  </a:lnTo>
                  <a:lnTo>
                    <a:pt x="1494751" y="12382"/>
                  </a:lnTo>
                  <a:lnTo>
                    <a:pt x="1486268" y="15100"/>
                  </a:lnTo>
                  <a:lnTo>
                    <a:pt x="43370" y="501827"/>
                  </a:lnTo>
                  <a:lnTo>
                    <a:pt x="38430" y="502881"/>
                  </a:lnTo>
                  <a:lnTo>
                    <a:pt x="38087" y="502894"/>
                  </a:lnTo>
                  <a:lnTo>
                    <a:pt x="32473" y="502894"/>
                  </a:lnTo>
                  <a:lnTo>
                    <a:pt x="30670" y="502450"/>
                  </a:lnTo>
                  <a:lnTo>
                    <a:pt x="28257" y="501967"/>
                  </a:lnTo>
                  <a:lnTo>
                    <a:pt x="19367" y="528675"/>
                  </a:lnTo>
                  <a:lnTo>
                    <a:pt x="28244" y="501967"/>
                  </a:lnTo>
                  <a:lnTo>
                    <a:pt x="22009" y="500608"/>
                  </a:lnTo>
                  <a:lnTo>
                    <a:pt x="12344" y="492607"/>
                  </a:lnTo>
                  <a:lnTo>
                    <a:pt x="11836" y="492175"/>
                  </a:lnTo>
                  <a:lnTo>
                    <a:pt x="0" y="527773"/>
                  </a:lnTo>
                  <a:lnTo>
                    <a:pt x="10160" y="536219"/>
                  </a:lnTo>
                  <a:lnTo>
                    <a:pt x="16421" y="537552"/>
                  </a:lnTo>
                  <a:lnTo>
                    <a:pt x="18834" y="538035"/>
                  </a:lnTo>
                  <a:lnTo>
                    <a:pt x="20307" y="538403"/>
                  </a:lnTo>
                  <a:lnTo>
                    <a:pt x="22326" y="538467"/>
                  </a:lnTo>
                  <a:lnTo>
                    <a:pt x="23622" y="538467"/>
                  </a:lnTo>
                  <a:lnTo>
                    <a:pt x="27139" y="538365"/>
                  </a:lnTo>
                  <a:lnTo>
                    <a:pt x="32156" y="537210"/>
                  </a:lnTo>
                  <a:lnTo>
                    <a:pt x="133858" y="502894"/>
                  </a:lnTo>
                  <a:lnTo>
                    <a:pt x="83159" y="502894"/>
                  </a:lnTo>
                  <a:lnTo>
                    <a:pt x="133858" y="502881"/>
                  </a:lnTo>
                  <a:lnTo>
                    <a:pt x="1474419" y="50698"/>
                  </a:lnTo>
                  <a:lnTo>
                    <a:pt x="1492288" y="35102"/>
                  </a:lnTo>
                  <a:lnTo>
                    <a:pt x="1503959" y="0"/>
                  </a:lnTo>
                  <a:close/>
                </a:path>
              </a:pathLst>
            </a:custGeom>
            <a:solidFill>
              <a:srgbClr val="005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025905" y="3908350"/>
              <a:ext cx="1521460" cy="554990"/>
            </a:xfrm>
            <a:custGeom>
              <a:avLst/>
              <a:gdLst/>
              <a:ahLst/>
              <a:cxnLst/>
              <a:rect l="l" t="t" r="r" b="b"/>
              <a:pathLst>
                <a:path w="1521460" h="554989">
                  <a:moveTo>
                    <a:pt x="1519085" y="0"/>
                  </a:moveTo>
                  <a:lnTo>
                    <a:pt x="1259557" y="83918"/>
                  </a:lnTo>
                  <a:lnTo>
                    <a:pt x="998913" y="166705"/>
                  </a:lnTo>
                  <a:lnTo>
                    <a:pt x="844222" y="214790"/>
                  </a:lnTo>
                  <a:lnTo>
                    <a:pt x="748068" y="244043"/>
                  </a:lnTo>
                  <a:lnTo>
                    <a:pt x="705515" y="257176"/>
                  </a:lnTo>
                  <a:lnTo>
                    <a:pt x="660943" y="271558"/>
                  </a:lnTo>
                  <a:lnTo>
                    <a:pt x="614663" y="287041"/>
                  </a:lnTo>
                  <a:lnTo>
                    <a:pt x="566990" y="303475"/>
                  </a:lnTo>
                  <a:lnTo>
                    <a:pt x="518235" y="320713"/>
                  </a:lnTo>
                  <a:lnTo>
                    <a:pt x="468711" y="338604"/>
                  </a:lnTo>
                  <a:lnTo>
                    <a:pt x="418732" y="357001"/>
                  </a:lnTo>
                  <a:lnTo>
                    <a:pt x="368609" y="375754"/>
                  </a:lnTo>
                  <a:lnTo>
                    <a:pt x="318656" y="394716"/>
                  </a:lnTo>
                  <a:lnTo>
                    <a:pt x="220509" y="432666"/>
                  </a:lnTo>
                  <a:lnTo>
                    <a:pt x="126793" y="469662"/>
                  </a:lnTo>
                  <a:lnTo>
                    <a:pt x="0" y="520763"/>
                  </a:lnTo>
                  <a:lnTo>
                    <a:pt x="23037" y="543750"/>
                  </a:lnTo>
                  <a:lnTo>
                    <a:pt x="33210" y="552196"/>
                  </a:lnTo>
                  <a:lnTo>
                    <a:pt x="43675" y="554469"/>
                  </a:lnTo>
                  <a:lnTo>
                    <a:pt x="49644" y="554469"/>
                  </a:lnTo>
                  <a:lnTo>
                    <a:pt x="54584" y="553415"/>
                  </a:lnTo>
                  <a:lnTo>
                    <a:pt x="1497469" y="66662"/>
                  </a:lnTo>
                  <a:lnTo>
                    <a:pt x="1514818" y="52204"/>
                  </a:lnTo>
                  <a:lnTo>
                    <a:pt x="1520836" y="30440"/>
                  </a:lnTo>
                  <a:lnTo>
                    <a:pt x="1520574" y="10121"/>
                  </a:lnTo>
                  <a:lnTo>
                    <a:pt x="1519085" y="0"/>
                  </a:lnTo>
                  <a:close/>
                </a:path>
              </a:pathLst>
            </a:custGeom>
            <a:solidFill>
              <a:srgbClr val="008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995549" y="4434179"/>
              <a:ext cx="17780" cy="38100"/>
            </a:xfrm>
            <a:custGeom>
              <a:avLst/>
              <a:gdLst/>
              <a:ahLst/>
              <a:cxnLst/>
              <a:rect l="l" t="t" r="r" b="b"/>
              <a:pathLst>
                <a:path w="17780" h="38100">
                  <a:moveTo>
                    <a:pt x="17780" y="0"/>
                  </a:moveTo>
                  <a:lnTo>
                    <a:pt x="15125" y="1079"/>
                  </a:lnTo>
                  <a:lnTo>
                    <a:pt x="14859" y="1181"/>
                  </a:lnTo>
                  <a:lnTo>
                    <a:pt x="13804" y="1587"/>
                  </a:lnTo>
                  <a:lnTo>
                    <a:pt x="11849" y="2400"/>
                  </a:lnTo>
                  <a:lnTo>
                    <a:pt x="0" y="37985"/>
                  </a:lnTo>
                  <a:lnTo>
                    <a:pt x="5943" y="35598"/>
                  </a:lnTo>
                  <a:lnTo>
                    <a:pt x="17780" y="0"/>
                  </a:lnTo>
                  <a:close/>
                </a:path>
              </a:pathLst>
            </a:custGeom>
            <a:solidFill>
              <a:srgbClr val="0056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698556" y="2877526"/>
              <a:ext cx="13335" cy="38735"/>
            </a:xfrm>
            <a:custGeom>
              <a:avLst/>
              <a:gdLst/>
              <a:ahLst/>
              <a:cxnLst/>
              <a:rect l="l" t="t" r="r" b="b"/>
              <a:pathLst>
                <a:path w="13334" h="38735">
                  <a:moveTo>
                    <a:pt x="13299" y="0"/>
                  </a:moveTo>
                  <a:lnTo>
                    <a:pt x="12545" y="2250"/>
                  </a:lnTo>
                  <a:lnTo>
                    <a:pt x="11643" y="4333"/>
                  </a:lnTo>
                  <a:lnTo>
                    <a:pt x="10653" y="6212"/>
                  </a:lnTo>
                  <a:lnTo>
                    <a:pt x="0" y="38218"/>
                  </a:lnTo>
                  <a:lnTo>
                    <a:pt x="1476" y="35535"/>
                  </a:lnTo>
                  <a:lnTo>
                    <a:pt x="13299" y="0"/>
                  </a:lnTo>
                  <a:close/>
                </a:path>
              </a:pathLst>
            </a:custGeom>
            <a:solidFill>
              <a:srgbClr val="774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758436" y="2883737"/>
              <a:ext cx="3950970" cy="926465"/>
            </a:xfrm>
            <a:custGeom>
              <a:avLst/>
              <a:gdLst/>
              <a:ahLst/>
              <a:cxnLst/>
              <a:rect l="l" t="t" r="r" b="b"/>
              <a:pathLst>
                <a:path w="3950970" h="926464">
                  <a:moveTo>
                    <a:pt x="3950766" y="0"/>
                  </a:moveTo>
                  <a:lnTo>
                    <a:pt x="3947884" y="3733"/>
                  </a:lnTo>
                  <a:lnTo>
                    <a:pt x="3946385" y="6426"/>
                  </a:lnTo>
                  <a:lnTo>
                    <a:pt x="3944848" y="7670"/>
                  </a:lnTo>
                  <a:lnTo>
                    <a:pt x="3943654" y="9207"/>
                  </a:lnTo>
                  <a:lnTo>
                    <a:pt x="3939692" y="11836"/>
                  </a:lnTo>
                  <a:lnTo>
                    <a:pt x="3937774" y="13398"/>
                  </a:lnTo>
                  <a:lnTo>
                    <a:pt x="3936733" y="13804"/>
                  </a:lnTo>
                  <a:lnTo>
                    <a:pt x="3935984" y="14312"/>
                  </a:lnTo>
                  <a:lnTo>
                    <a:pt x="3931818" y="15760"/>
                  </a:lnTo>
                  <a:lnTo>
                    <a:pt x="3930256" y="16383"/>
                  </a:lnTo>
                  <a:lnTo>
                    <a:pt x="3929786" y="16471"/>
                  </a:lnTo>
                  <a:lnTo>
                    <a:pt x="3929621" y="16522"/>
                  </a:lnTo>
                  <a:lnTo>
                    <a:pt x="3926471" y="17068"/>
                  </a:lnTo>
                  <a:lnTo>
                    <a:pt x="994981" y="653783"/>
                  </a:lnTo>
                  <a:lnTo>
                    <a:pt x="11849" y="890841"/>
                  </a:lnTo>
                  <a:lnTo>
                    <a:pt x="0" y="926439"/>
                  </a:lnTo>
                  <a:lnTo>
                    <a:pt x="983132" y="689368"/>
                  </a:lnTo>
                  <a:lnTo>
                    <a:pt x="3914660" y="52654"/>
                  </a:lnTo>
                  <a:lnTo>
                    <a:pt x="3918166" y="51993"/>
                  </a:lnTo>
                  <a:lnTo>
                    <a:pt x="3940124" y="31991"/>
                  </a:lnTo>
                  <a:lnTo>
                    <a:pt x="3950766" y="0"/>
                  </a:lnTo>
                  <a:close/>
                </a:path>
              </a:pathLst>
            </a:custGeom>
            <a:solidFill>
              <a:srgbClr val="744A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724369" y="3610178"/>
              <a:ext cx="46355" cy="200025"/>
            </a:xfrm>
            <a:custGeom>
              <a:avLst/>
              <a:gdLst/>
              <a:ahLst/>
              <a:cxnLst/>
              <a:rect l="l" t="t" r="r" b="b"/>
              <a:pathLst>
                <a:path w="46354" h="200025">
                  <a:moveTo>
                    <a:pt x="11836" y="0"/>
                  </a:moveTo>
                  <a:lnTo>
                    <a:pt x="0" y="35585"/>
                  </a:lnTo>
                  <a:lnTo>
                    <a:pt x="34074" y="199999"/>
                  </a:lnTo>
                  <a:lnTo>
                    <a:pt x="45910" y="164401"/>
                  </a:lnTo>
                  <a:lnTo>
                    <a:pt x="11836" y="0"/>
                  </a:lnTo>
                  <a:close/>
                </a:path>
              </a:pathLst>
            </a:custGeom>
            <a:solidFill>
              <a:srgbClr val="7149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736214" y="2789232"/>
              <a:ext cx="3977004" cy="985519"/>
            </a:xfrm>
            <a:custGeom>
              <a:avLst/>
              <a:gdLst/>
              <a:ahLst/>
              <a:cxnLst/>
              <a:rect l="l" t="t" r="r" b="b"/>
              <a:pathLst>
                <a:path w="3977004" h="985520">
                  <a:moveTo>
                    <a:pt x="3924846" y="0"/>
                  </a:moveTo>
                  <a:lnTo>
                    <a:pt x="3522881" y="52032"/>
                  </a:lnTo>
                  <a:lnTo>
                    <a:pt x="3308173" y="81668"/>
                  </a:lnTo>
                  <a:lnTo>
                    <a:pt x="3127438" y="107556"/>
                  </a:lnTo>
                  <a:lnTo>
                    <a:pt x="2933659" y="136318"/>
                  </a:lnTo>
                  <a:lnTo>
                    <a:pt x="2798935" y="156972"/>
                  </a:lnTo>
                  <a:lnTo>
                    <a:pt x="2660977" y="178727"/>
                  </a:lnTo>
                  <a:lnTo>
                    <a:pt x="2520811" y="201514"/>
                  </a:lnTo>
                  <a:lnTo>
                    <a:pt x="2379462" y="225260"/>
                  </a:lnTo>
                  <a:lnTo>
                    <a:pt x="2237955" y="249897"/>
                  </a:lnTo>
                  <a:lnTo>
                    <a:pt x="2162866" y="263443"/>
                  </a:lnTo>
                  <a:lnTo>
                    <a:pt x="2088476" y="277271"/>
                  </a:lnTo>
                  <a:lnTo>
                    <a:pt x="2014961" y="291316"/>
                  </a:lnTo>
                  <a:lnTo>
                    <a:pt x="1942496" y="305511"/>
                  </a:lnTo>
                  <a:lnTo>
                    <a:pt x="1871257" y="319793"/>
                  </a:lnTo>
                  <a:lnTo>
                    <a:pt x="1801418" y="334094"/>
                  </a:lnTo>
                  <a:lnTo>
                    <a:pt x="1733155" y="348351"/>
                  </a:lnTo>
                  <a:lnTo>
                    <a:pt x="1602057" y="376469"/>
                  </a:lnTo>
                  <a:lnTo>
                    <a:pt x="1479366" y="403623"/>
                  </a:lnTo>
                  <a:lnTo>
                    <a:pt x="1366483" y="429291"/>
                  </a:lnTo>
                  <a:lnTo>
                    <a:pt x="1218616" y="463862"/>
                  </a:lnTo>
                  <a:lnTo>
                    <a:pt x="983598" y="520534"/>
                  </a:lnTo>
                  <a:lnTo>
                    <a:pt x="956061" y="526645"/>
                  </a:lnTo>
                  <a:lnTo>
                    <a:pt x="898312" y="542926"/>
                  </a:lnTo>
                  <a:lnTo>
                    <a:pt x="805450" y="570659"/>
                  </a:lnTo>
                  <a:lnTo>
                    <a:pt x="687484" y="606647"/>
                  </a:lnTo>
                  <a:lnTo>
                    <a:pt x="485359" y="669112"/>
                  </a:lnTo>
                  <a:lnTo>
                    <a:pt x="0" y="820940"/>
                  </a:lnTo>
                  <a:lnTo>
                    <a:pt x="34061" y="985354"/>
                  </a:lnTo>
                  <a:lnTo>
                    <a:pt x="1017219" y="748284"/>
                  </a:lnTo>
                  <a:lnTo>
                    <a:pt x="3955196" y="110050"/>
                  </a:lnTo>
                  <a:lnTo>
                    <a:pt x="3966951" y="102700"/>
                  </a:lnTo>
                  <a:lnTo>
                    <a:pt x="3976646" y="84855"/>
                  </a:lnTo>
                  <a:lnTo>
                    <a:pt x="3976954" y="51866"/>
                  </a:lnTo>
                  <a:lnTo>
                    <a:pt x="3967349" y="23449"/>
                  </a:lnTo>
                  <a:lnTo>
                    <a:pt x="3952876" y="7835"/>
                  </a:lnTo>
                  <a:lnTo>
                    <a:pt x="3937415" y="1271"/>
                  </a:lnTo>
                  <a:lnTo>
                    <a:pt x="3924846" y="0"/>
                  </a:lnTo>
                  <a:close/>
                </a:path>
              </a:pathLst>
            </a:custGeom>
            <a:solidFill>
              <a:srgbClr val="A56C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043594" y="2445923"/>
              <a:ext cx="4669790" cy="753110"/>
            </a:xfrm>
            <a:custGeom>
              <a:avLst/>
              <a:gdLst/>
              <a:ahLst/>
              <a:cxnLst/>
              <a:rect l="l" t="t" r="r" b="b"/>
              <a:pathLst>
                <a:path w="4669790" h="753110">
                  <a:moveTo>
                    <a:pt x="4669739" y="0"/>
                  </a:moveTo>
                  <a:lnTo>
                    <a:pt x="2529429" y="284162"/>
                  </a:lnTo>
                  <a:lnTo>
                    <a:pt x="2411430" y="301215"/>
                  </a:lnTo>
                  <a:lnTo>
                    <a:pt x="2074809" y="355171"/>
                  </a:lnTo>
                  <a:lnTo>
                    <a:pt x="11847" y="716965"/>
                  </a:lnTo>
                  <a:lnTo>
                    <a:pt x="0" y="752546"/>
                  </a:lnTo>
                  <a:lnTo>
                    <a:pt x="2062365" y="390868"/>
                  </a:lnTo>
                  <a:lnTo>
                    <a:pt x="2398303" y="337008"/>
                  </a:lnTo>
                  <a:lnTo>
                    <a:pt x="2516693" y="319884"/>
                  </a:lnTo>
                  <a:lnTo>
                    <a:pt x="4657963" y="35580"/>
                  </a:lnTo>
                  <a:lnTo>
                    <a:pt x="4669739" y="196"/>
                  </a:lnTo>
                  <a:lnTo>
                    <a:pt x="4669739" y="0"/>
                  </a:lnTo>
                  <a:close/>
                </a:path>
              </a:pathLst>
            </a:custGeom>
            <a:solidFill>
              <a:srgbClr val="005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9055437" y="2412733"/>
              <a:ext cx="4658360" cy="750570"/>
            </a:xfrm>
            <a:custGeom>
              <a:avLst/>
              <a:gdLst/>
              <a:ahLst/>
              <a:cxnLst/>
              <a:rect l="l" t="t" r="r" b="b"/>
              <a:pathLst>
                <a:path w="4658359" h="750569">
                  <a:moveTo>
                    <a:pt x="4573879" y="0"/>
                  </a:moveTo>
                  <a:lnTo>
                    <a:pt x="4445696" y="8876"/>
                  </a:lnTo>
                  <a:lnTo>
                    <a:pt x="4342309" y="17835"/>
                  </a:lnTo>
                  <a:lnTo>
                    <a:pt x="4235252" y="27945"/>
                  </a:lnTo>
                  <a:lnTo>
                    <a:pt x="4124798" y="39144"/>
                  </a:lnTo>
                  <a:lnTo>
                    <a:pt x="4011220" y="51370"/>
                  </a:lnTo>
                  <a:lnTo>
                    <a:pt x="3894793" y="64562"/>
                  </a:lnTo>
                  <a:lnTo>
                    <a:pt x="3775790" y="78656"/>
                  </a:lnTo>
                  <a:lnTo>
                    <a:pt x="3654484" y="93593"/>
                  </a:lnTo>
                  <a:lnTo>
                    <a:pt x="3468807" y="117441"/>
                  </a:lnTo>
                  <a:lnTo>
                    <a:pt x="3279490" y="142835"/>
                  </a:lnTo>
                  <a:lnTo>
                    <a:pt x="3087455" y="169567"/>
                  </a:lnTo>
                  <a:lnTo>
                    <a:pt x="2893625" y="197428"/>
                  </a:lnTo>
                  <a:lnTo>
                    <a:pt x="2633992" y="235971"/>
                  </a:lnTo>
                  <a:lnTo>
                    <a:pt x="2375000" y="275656"/>
                  </a:lnTo>
                  <a:lnTo>
                    <a:pt x="2055498" y="326114"/>
                  </a:lnTo>
                  <a:lnTo>
                    <a:pt x="1744694" y="376618"/>
                  </a:lnTo>
                  <a:lnTo>
                    <a:pt x="1389232" y="435922"/>
                  </a:lnTo>
                  <a:lnTo>
                    <a:pt x="1007997" y="501209"/>
                  </a:lnTo>
                  <a:lnTo>
                    <a:pt x="548191" y="582153"/>
                  </a:lnTo>
                  <a:lnTo>
                    <a:pt x="48425" y="673087"/>
                  </a:lnTo>
                  <a:lnTo>
                    <a:pt x="0" y="750150"/>
                  </a:lnTo>
                  <a:lnTo>
                    <a:pt x="800643" y="606958"/>
                  </a:lnTo>
                  <a:lnTo>
                    <a:pt x="1633327" y="461150"/>
                  </a:lnTo>
                  <a:lnTo>
                    <a:pt x="2012855" y="396696"/>
                  </a:lnTo>
                  <a:lnTo>
                    <a:pt x="2245097" y="358590"/>
                  </a:lnTo>
                  <a:lnTo>
                    <a:pt x="2398786" y="334520"/>
                  </a:lnTo>
                  <a:lnTo>
                    <a:pt x="2491476" y="320933"/>
                  </a:lnTo>
                  <a:lnTo>
                    <a:pt x="4657966" y="33185"/>
                  </a:lnTo>
                  <a:lnTo>
                    <a:pt x="4656647" y="27292"/>
                  </a:lnTo>
                  <a:lnTo>
                    <a:pt x="4647441" y="15963"/>
                  </a:lnTo>
                  <a:lnTo>
                    <a:pt x="4622476" y="4949"/>
                  </a:lnTo>
                  <a:lnTo>
                    <a:pt x="4573879" y="0"/>
                  </a:lnTo>
                  <a:close/>
                </a:path>
              </a:pathLst>
            </a:custGeom>
            <a:solidFill>
              <a:srgbClr val="008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0356103" y="2524958"/>
              <a:ext cx="60960" cy="210820"/>
            </a:xfrm>
            <a:custGeom>
              <a:avLst/>
              <a:gdLst/>
              <a:ahLst/>
              <a:cxnLst/>
              <a:rect l="l" t="t" r="r" b="b"/>
              <a:pathLst>
                <a:path w="60959" h="210819">
                  <a:moveTo>
                    <a:pt x="11836" y="0"/>
                  </a:moveTo>
                  <a:lnTo>
                    <a:pt x="0" y="35598"/>
                  </a:lnTo>
                  <a:lnTo>
                    <a:pt x="48907" y="210642"/>
                  </a:lnTo>
                  <a:lnTo>
                    <a:pt x="60744" y="175044"/>
                  </a:lnTo>
                  <a:lnTo>
                    <a:pt x="11836" y="0"/>
                  </a:lnTo>
                  <a:close/>
                </a:path>
              </a:pathLst>
            </a:custGeom>
            <a:solidFill>
              <a:srgbClr val="0056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0405008" y="2356626"/>
              <a:ext cx="2814320" cy="395605"/>
            </a:xfrm>
            <a:custGeom>
              <a:avLst/>
              <a:gdLst/>
              <a:ahLst/>
              <a:cxnLst/>
              <a:rect l="l" t="t" r="r" b="b"/>
              <a:pathLst>
                <a:path w="2814319" h="395605">
                  <a:moveTo>
                    <a:pt x="11845" y="343390"/>
                  </a:moveTo>
                  <a:lnTo>
                    <a:pt x="0" y="378979"/>
                  </a:lnTo>
                  <a:lnTo>
                    <a:pt x="2739" y="381805"/>
                  </a:lnTo>
                  <a:lnTo>
                    <a:pt x="13787" y="387291"/>
                  </a:lnTo>
                  <a:lnTo>
                    <a:pt x="38372" y="392715"/>
                  </a:lnTo>
                  <a:lnTo>
                    <a:pt x="81724" y="395362"/>
                  </a:lnTo>
                  <a:lnTo>
                    <a:pt x="88424" y="395015"/>
                  </a:lnTo>
                  <a:lnTo>
                    <a:pt x="99953" y="393990"/>
                  </a:lnTo>
                  <a:lnTo>
                    <a:pt x="380217" y="359789"/>
                  </a:lnTo>
                  <a:lnTo>
                    <a:pt x="93573" y="359789"/>
                  </a:lnTo>
                  <a:lnTo>
                    <a:pt x="50214" y="357127"/>
                  </a:lnTo>
                  <a:lnTo>
                    <a:pt x="25630" y="351695"/>
                  </a:lnTo>
                  <a:lnTo>
                    <a:pt x="14583" y="346207"/>
                  </a:lnTo>
                  <a:lnTo>
                    <a:pt x="11845" y="343390"/>
                  </a:lnTo>
                  <a:close/>
                </a:path>
                <a:path w="2814319" h="395605">
                  <a:moveTo>
                    <a:pt x="2813887" y="0"/>
                  </a:moveTo>
                  <a:lnTo>
                    <a:pt x="111802" y="358417"/>
                  </a:lnTo>
                  <a:lnTo>
                    <a:pt x="100273" y="359442"/>
                  </a:lnTo>
                  <a:lnTo>
                    <a:pt x="93573" y="359789"/>
                  </a:lnTo>
                  <a:lnTo>
                    <a:pt x="380217" y="359789"/>
                  </a:lnTo>
                  <a:lnTo>
                    <a:pt x="2802051" y="35597"/>
                  </a:lnTo>
                  <a:lnTo>
                    <a:pt x="2813887" y="0"/>
                  </a:lnTo>
                  <a:close/>
                </a:path>
              </a:pathLst>
            </a:custGeom>
            <a:solidFill>
              <a:srgbClr val="005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0367941" y="2188307"/>
              <a:ext cx="2851150" cy="528320"/>
            </a:xfrm>
            <a:custGeom>
              <a:avLst/>
              <a:gdLst/>
              <a:ahLst/>
              <a:cxnLst/>
              <a:rect l="l" t="t" r="r" b="b"/>
              <a:pathLst>
                <a:path w="2851150" h="528319">
                  <a:moveTo>
                    <a:pt x="2850807" y="0"/>
                  </a:moveTo>
                  <a:lnTo>
                    <a:pt x="2772371" y="6987"/>
                  </a:lnTo>
                  <a:lnTo>
                    <a:pt x="2426404" y="39251"/>
                  </a:lnTo>
                  <a:lnTo>
                    <a:pt x="2080276" y="73562"/>
                  </a:lnTo>
                  <a:lnTo>
                    <a:pt x="1692295" y="114058"/>
                  </a:lnTo>
                  <a:lnTo>
                    <a:pt x="1324912" y="154178"/>
                  </a:lnTo>
                  <a:lnTo>
                    <a:pt x="1140053" y="175513"/>
                  </a:lnTo>
                  <a:lnTo>
                    <a:pt x="965317" y="196693"/>
                  </a:lnTo>
                  <a:lnTo>
                    <a:pt x="800398" y="217669"/>
                  </a:lnTo>
                  <a:lnTo>
                    <a:pt x="644992" y="238396"/>
                  </a:lnTo>
                  <a:lnTo>
                    <a:pt x="498795" y="258826"/>
                  </a:lnTo>
                  <a:lnTo>
                    <a:pt x="361502" y="278914"/>
                  </a:lnTo>
                  <a:lnTo>
                    <a:pt x="232808" y="298612"/>
                  </a:lnTo>
                  <a:lnTo>
                    <a:pt x="112409" y="317873"/>
                  </a:lnTo>
                  <a:lnTo>
                    <a:pt x="0" y="336651"/>
                  </a:lnTo>
                  <a:lnTo>
                    <a:pt x="48894" y="511695"/>
                  </a:lnTo>
                  <a:lnTo>
                    <a:pt x="51647" y="514522"/>
                  </a:lnTo>
                  <a:lnTo>
                    <a:pt x="62693" y="520009"/>
                  </a:lnTo>
                  <a:lnTo>
                    <a:pt x="87274" y="525442"/>
                  </a:lnTo>
                  <a:lnTo>
                    <a:pt x="130632" y="528104"/>
                  </a:lnTo>
                  <a:lnTo>
                    <a:pt x="137332" y="527756"/>
                  </a:lnTo>
                  <a:lnTo>
                    <a:pt x="239595" y="516358"/>
                  </a:lnTo>
                  <a:lnTo>
                    <a:pt x="439643" y="491181"/>
                  </a:lnTo>
                  <a:lnTo>
                    <a:pt x="972930" y="421263"/>
                  </a:lnTo>
                  <a:lnTo>
                    <a:pt x="2850959" y="168313"/>
                  </a:lnTo>
                  <a:lnTo>
                    <a:pt x="2850807" y="0"/>
                  </a:lnTo>
                  <a:close/>
                </a:path>
              </a:pathLst>
            </a:custGeom>
            <a:solidFill>
              <a:srgbClr val="008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368599" y="4688961"/>
              <a:ext cx="17780" cy="48895"/>
            </a:xfrm>
            <a:custGeom>
              <a:avLst/>
              <a:gdLst/>
              <a:ahLst/>
              <a:cxnLst/>
              <a:rect l="l" t="t" r="r" b="b"/>
              <a:pathLst>
                <a:path w="17779" h="48895">
                  <a:moveTo>
                    <a:pt x="17487" y="0"/>
                  </a:moveTo>
                  <a:lnTo>
                    <a:pt x="15668" y="5037"/>
                  </a:lnTo>
                  <a:lnTo>
                    <a:pt x="12823" y="12200"/>
                  </a:lnTo>
                  <a:lnTo>
                    <a:pt x="11896" y="14143"/>
                  </a:lnTo>
                  <a:lnTo>
                    <a:pt x="10893" y="16061"/>
                  </a:lnTo>
                  <a:lnTo>
                    <a:pt x="0" y="48788"/>
                  </a:lnTo>
                  <a:lnTo>
                    <a:pt x="1761" y="45814"/>
                  </a:lnTo>
                  <a:lnTo>
                    <a:pt x="3806" y="40633"/>
                  </a:lnTo>
                  <a:lnTo>
                    <a:pt x="5787" y="35184"/>
                  </a:lnTo>
                  <a:lnTo>
                    <a:pt x="17487" y="0"/>
                  </a:lnTo>
                  <a:close/>
                </a:path>
              </a:pathLst>
            </a:custGeom>
            <a:solidFill>
              <a:srgbClr val="797C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843428" y="4705032"/>
              <a:ext cx="1536065" cy="699135"/>
            </a:xfrm>
            <a:custGeom>
              <a:avLst/>
              <a:gdLst/>
              <a:ahLst/>
              <a:cxnLst/>
              <a:rect l="l" t="t" r="r" b="b"/>
              <a:pathLst>
                <a:path w="1536064" h="699135">
                  <a:moveTo>
                    <a:pt x="1498015" y="39306"/>
                  </a:moveTo>
                  <a:lnTo>
                    <a:pt x="1438592" y="63131"/>
                  </a:lnTo>
                  <a:lnTo>
                    <a:pt x="1350860" y="99707"/>
                  </a:lnTo>
                  <a:lnTo>
                    <a:pt x="1233449" y="150749"/>
                  </a:lnTo>
                  <a:lnTo>
                    <a:pt x="265379" y="592302"/>
                  </a:lnTo>
                  <a:lnTo>
                    <a:pt x="188036" y="630008"/>
                  </a:lnTo>
                  <a:lnTo>
                    <a:pt x="139090" y="648703"/>
                  </a:lnTo>
                  <a:lnTo>
                    <a:pt x="97612" y="658507"/>
                  </a:lnTo>
                  <a:lnTo>
                    <a:pt x="57289" y="662292"/>
                  </a:lnTo>
                  <a:lnTo>
                    <a:pt x="11849" y="662914"/>
                  </a:lnTo>
                  <a:lnTo>
                    <a:pt x="0" y="698512"/>
                  </a:lnTo>
                  <a:lnTo>
                    <a:pt x="45466" y="697890"/>
                  </a:lnTo>
                  <a:lnTo>
                    <a:pt x="85775" y="694118"/>
                  </a:lnTo>
                  <a:lnTo>
                    <a:pt x="127254" y="684301"/>
                  </a:lnTo>
                  <a:lnTo>
                    <a:pt x="176187" y="665607"/>
                  </a:lnTo>
                  <a:lnTo>
                    <a:pt x="253542" y="627900"/>
                  </a:lnTo>
                  <a:lnTo>
                    <a:pt x="1041158" y="269100"/>
                  </a:lnTo>
                  <a:lnTo>
                    <a:pt x="1154125" y="216712"/>
                  </a:lnTo>
                  <a:lnTo>
                    <a:pt x="1221600" y="186321"/>
                  </a:lnTo>
                  <a:lnTo>
                    <a:pt x="1339011" y="135280"/>
                  </a:lnTo>
                  <a:lnTo>
                    <a:pt x="1426743" y="98704"/>
                  </a:lnTo>
                  <a:lnTo>
                    <a:pt x="1477238" y="78397"/>
                  </a:lnTo>
                  <a:lnTo>
                    <a:pt x="1486179" y="74879"/>
                  </a:lnTo>
                  <a:lnTo>
                    <a:pt x="1498015" y="39306"/>
                  </a:lnTo>
                  <a:close/>
                </a:path>
                <a:path w="1536064" h="699135">
                  <a:moveTo>
                    <a:pt x="1536052" y="0"/>
                  </a:moveTo>
                  <a:lnTo>
                    <a:pt x="1531137" y="7035"/>
                  </a:lnTo>
                  <a:lnTo>
                    <a:pt x="1528495" y="11493"/>
                  </a:lnTo>
                  <a:lnTo>
                    <a:pt x="1526603" y="13525"/>
                  </a:lnTo>
                  <a:lnTo>
                    <a:pt x="1525409" y="15227"/>
                  </a:lnTo>
                  <a:lnTo>
                    <a:pt x="1518869" y="21805"/>
                  </a:lnTo>
                  <a:lnTo>
                    <a:pt x="1515313" y="25615"/>
                  </a:lnTo>
                  <a:lnTo>
                    <a:pt x="1513967" y="26733"/>
                  </a:lnTo>
                  <a:lnTo>
                    <a:pt x="1513217" y="27482"/>
                  </a:lnTo>
                  <a:lnTo>
                    <a:pt x="1506740" y="32740"/>
                  </a:lnTo>
                  <a:lnTo>
                    <a:pt x="1503667" y="35293"/>
                  </a:lnTo>
                  <a:lnTo>
                    <a:pt x="1498028" y="39306"/>
                  </a:lnTo>
                  <a:lnTo>
                    <a:pt x="1486192" y="74879"/>
                  </a:lnTo>
                  <a:lnTo>
                    <a:pt x="1514805" y="49060"/>
                  </a:lnTo>
                  <a:lnTo>
                    <a:pt x="1525181" y="32689"/>
                  </a:lnTo>
                  <a:lnTo>
                    <a:pt x="1536052" y="0"/>
                  </a:lnTo>
                  <a:close/>
                </a:path>
              </a:pathLst>
            </a:custGeom>
            <a:solidFill>
              <a:srgbClr val="7679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423276" y="5280113"/>
              <a:ext cx="432434" cy="123825"/>
            </a:xfrm>
            <a:custGeom>
              <a:avLst/>
              <a:gdLst/>
              <a:ahLst/>
              <a:cxnLst/>
              <a:rect l="l" t="t" r="r" b="b"/>
              <a:pathLst>
                <a:path w="432435" h="123825">
                  <a:moveTo>
                    <a:pt x="11836" y="0"/>
                  </a:moveTo>
                  <a:lnTo>
                    <a:pt x="0" y="35598"/>
                  </a:lnTo>
                  <a:lnTo>
                    <a:pt x="420166" y="123431"/>
                  </a:lnTo>
                  <a:lnTo>
                    <a:pt x="432003" y="87833"/>
                  </a:lnTo>
                  <a:lnTo>
                    <a:pt x="11836" y="0"/>
                  </a:lnTo>
                  <a:close/>
                </a:path>
              </a:pathLst>
            </a:custGeom>
            <a:solidFill>
              <a:srgbClr val="7276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383828" y="5238175"/>
              <a:ext cx="51435" cy="78105"/>
            </a:xfrm>
            <a:custGeom>
              <a:avLst/>
              <a:gdLst/>
              <a:ahLst/>
              <a:cxnLst/>
              <a:rect l="l" t="t" r="r" b="b"/>
              <a:pathLst>
                <a:path w="51435" h="78104">
                  <a:moveTo>
                    <a:pt x="11838" y="0"/>
                  </a:moveTo>
                  <a:lnTo>
                    <a:pt x="0" y="35576"/>
                  </a:lnTo>
                  <a:lnTo>
                    <a:pt x="1434" y="54878"/>
                  </a:lnTo>
                  <a:lnTo>
                    <a:pt x="14703" y="67696"/>
                  </a:lnTo>
                  <a:lnTo>
                    <a:pt x="30482" y="74943"/>
                  </a:lnTo>
                  <a:lnTo>
                    <a:pt x="39446" y="77534"/>
                  </a:lnTo>
                  <a:lnTo>
                    <a:pt x="51282" y="41939"/>
                  </a:lnTo>
                  <a:lnTo>
                    <a:pt x="42313" y="39349"/>
                  </a:lnTo>
                  <a:lnTo>
                    <a:pt x="26535" y="32098"/>
                  </a:lnTo>
                  <a:lnTo>
                    <a:pt x="13268" y="19279"/>
                  </a:lnTo>
                  <a:lnTo>
                    <a:pt x="11838" y="0"/>
                  </a:lnTo>
                  <a:close/>
                </a:path>
              </a:pathLst>
            </a:custGeom>
            <a:solidFill>
              <a:srgbClr val="7679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396619" y="4450005"/>
              <a:ext cx="2014220" cy="918210"/>
            </a:xfrm>
            <a:custGeom>
              <a:avLst/>
              <a:gdLst/>
              <a:ahLst/>
              <a:cxnLst/>
              <a:rect l="l" t="t" r="r" b="b"/>
              <a:pathLst>
                <a:path w="2014220" h="918210">
                  <a:moveTo>
                    <a:pt x="1691228" y="0"/>
                  </a:moveTo>
                  <a:lnTo>
                    <a:pt x="1651504" y="229"/>
                  </a:lnTo>
                  <a:lnTo>
                    <a:pt x="1592207" y="1741"/>
                  </a:lnTo>
                  <a:lnTo>
                    <a:pt x="1553652" y="8446"/>
                  </a:lnTo>
                  <a:lnTo>
                    <a:pt x="1509057" y="22519"/>
                  </a:lnTo>
                  <a:lnTo>
                    <a:pt x="1445392" y="44460"/>
                  </a:lnTo>
                  <a:lnTo>
                    <a:pt x="1407239" y="58203"/>
                  </a:lnTo>
                  <a:lnTo>
                    <a:pt x="1365313" y="73701"/>
                  </a:lnTo>
                  <a:lnTo>
                    <a:pt x="1319948" y="90881"/>
                  </a:lnTo>
                  <a:lnTo>
                    <a:pt x="1271475" y="109674"/>
                  </a:lnTo>
                  <a:lnTo>
                    <a:pt x="1220226" y="130008"/>
                  </a:lnTo>
                  <a:lnTo>
                    <a:pt x="1166534" y="151812"/>
                  </a:lnTo>
                  <a:lnTo>
                    <a:pt x="1110729" y="175016"/>
                  </a:lnTo>
                  <a:lnTo>
                    <a:pt x="1053144" y="199548"/>
                  </a:lnTo>
                  <a:lnTo>
                    <a:pt x="994112" y="225339"/>
                  </a:lnTo>
                  <a:lnTo>
                    <a:pt x="933963" y="252315"/>
                  </a:lnTo>
                  <a:lnTo>
                    <a:pt x="873029" y="280408"/>
                  </a:lnTo>
                  <a:lnTo>
                    <a:pt x="811644" y="309546"/>
                  </a:lnTo>
                  <a:lnTo>
                    <a:pt x="750138" y="339657"/>
                  </a:lnTo>
                  <a:lnTo>
                    <a:pt x="688844" y="370672"/>
                  </a:lnTo>
                  <a:lnTo>
                    <a:pt x="628093" y="402519"/>
                  </a:lnTo>
                  <a:lnTo>
                    <a:pt x="568218" y="435127"/>
                  </a:lnTo>
                  <a:lnTo>
                    <a:pt x="187560" y="656239"/>
                  </a:lnTo>
                  <a:lnTo>
                    <a:pt x="89427" y="714276"/>
                  </a:lnTo>
                  <a:lnTo>
                    <a:pt x="56520" y="734222"/>
                  </a:lnTo>
                  <a:lnTo>
                    <a:pt x="0" y="785632"/>
                  </a:lnTo>
                  <a:lnTo>
                    <a:pt x="3174" y="811385"/>
                  </a:lnTo>
                  <a:lnTo>
                    <a:pt x="23987" y="825424"/>
                  </a:lnTo>
                  <a:lnTo>
                    <a:pt x="38488" y="830097"/>
                  </a:lnTo>
                  <a:lnTo>
                    <a:pt x="458655" y="917930"/>
                  </a:lnTo>
                  <a:lnTo>
                    <a:pt x="504106" y="917307"/>
                  </a:lnTo>
                  <a:lnTo>
                    <a:pt x="544425" y="913528"/>
                  </a:lnTo>
                  <a:lnTo>
                    <a:pt x="585908" y="903723"/>
                  </a:lnTo>
                  <a:lnTo>
                    <a:pt x="634852" y="885026"/>
                  </a:lnTo>
                  <a:lnTo>
                    <a:pt x="712194" y="847320"/>
                  </a:lnTo>
                  <a:lnTo>
                    <a:pt x="735212" y="836420"/>
                  </a:lnTo>
                  <a:lnTo>
                    <a:pt x="802946" y="805156"/>
                  </a:lnTo>
                  <a:lnTo>
                    <a:pt x="1455275" y="509100"/>
                  </a:lnTo>
                  <a:lnTo>
                    <a:pt x="1612789" y="436151"/>
                  </a:lnTo>
                  <a:lnTo>
                    <a:pt x="1680272" y="405760"/>
                  </a:lnTo>
                  <a:lnTo>
                    <a:pt x="1742216" y="378541"/>
                  </a:lnTo>
                  <a:lnTo>
                    <a:pt x="1797680" y="354718"/>
                  </a:lnTo>
                  <a:lnTo>
                    <a:pt x="1845722" y="334512"/>
                  </a:lnTo>
                  <a:lnTo>
                    <a:pt x="1885401" y="318146"/>
                  </a:lnTo>
                  <a:lnTo>
                    <a:pt x="1944847" y="294309"/>
                  </a:lnTo>
                  <a:lnTo>
                    <a:pt x="1950486" y="290304"/>
                  </a:lnTo>
                  <a:lnTo>
                    <a:pt x="1985589" y="249174"/>
                  </a:lnTo>
                  <a:lnTo>
                    <a:pt x="2000883" y="199741"/>
                  </a:lnTo>
                  <a:lnTo>
                    <a:pt x="2010577" y="145623"/>
                  </a:lnTo>
                  <a:lnTo>
                    <a:pt x="2013608" y="93995"/>
                  </a:lnTo>
                  <a:lnTo>
                    <a:pt x="2008910" y="52033"/>
                  </a:lnTo>
                  <a:lnTo>
                    <a:pt x="1971455" y="17513"/>
                  </a:lnTo>
                  <a:lnTo>
                    <a:pt x="1930104" y="10457"/>
                  </a:lnTo>
                  <a:lnTo>
                    <a:pt x="1876385" y="5459"/>
                  </a:lnTo>
                  <a:lnTo>
                    <a:pt x="1815318" y="2238"/>
                  </a:lnTo>
                  <a:lnTo>
                    <a:pt x="1751926" y="512"/>
                  </a:lnTo>
                  <a:lnTo>
                    <a:pt x="1691228" y="0"/>
                  </a:lnTo>
                  <a:close/>
                </a:path>
              </a:pathLst>
            </a:custGeom>
            <a:solidFill>
              <a:srgbClr val="B3B4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6691436" y="3422655"/>
              <a:ext cx="16510" cy="3810"/>
            </a:xfrm>
            <a:custGeom>
              <a:avLst/>
              <a:gdLst/>
              <a:ahLst/>
              <a:cxnLst/>
              <a:rect l="l" t="t" r="r" b="b"/>
              <a:pathLst>
                <a:path w="16509" h="3810">
                  <a:moveTo>
                    <a:pt x="16052" y="0"/>
                  </a:moveTo>
                  <a:lnTo>
                    <a:pt x="10541" y="1219"/>
                  </a:lnTo>
                  <a:lnTo>
                    <a:pt x="0" y="3670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008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679590" y="3422649"/>
              <a:ext cx="41910" cy="60325"/>
            </a:xfrm>
            <a:custGeom>
              <a:avLst/>
              <a:gdLst/>
              <a:ahLst/>
              <a:cxnLst/>
              <a:rect l="l" t="t" r="r" b="b"/>
              <a:pathLst>
                <a:path w="41909" h="60325">
                  <a:moveTo>
                    <a:pt x="41503" y="24599"/>
                  </a:moveTo>
                  <a:lnTo>
                    <a:pt x="27889" y="12"/>
                  </a:lnTo>
                  <a:lnTo>
                    <a:pt x="11836" y="3683"/>
                  </a:lnTo>
                  <a:lnTo>
                    <a:pt x="0" y="39281"/>
                  </a:lnTo>
                  <a:lnTo>
                    <a:pt x="16052" y="35610"/>
                  </a:lnTo>
                  <a:lnTo>
                    <a:pt x="29667" y="60198"/>
                  </a:lnTo>
                  <a:lnTo>
                    <a:pt x="41503" y="24599"/>
                  </a:lnTo>
                  <a:close/>
                </a:path>
              </a:pathLst>
            </a:custGeom>
            <a:solidFill>
              <a:srgbClr val="0056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709258" y="3447252"/>
              <a:ext cx="22860" cy="47625"/>
            </a:xfrm>
            <a:custGeom>
              <a:avLst/>
              <a:gdLst/>
              <a:ahLst/>
              <a:cxnLst/>
              <a:rect l="l" t="t" r="r" b="b"/>
              <a:pathLst>
                <a:path w="22859" h="47625">
                  <a:moveTo>
                    <a:pt x="11847" y="0"/>
                  </a:moveTo>
                  <a:lnTo>
                    <a:pt x="0" y="35583"/>
                  </a:lnTo>
                  <a:lnTo>
                    <a:pt x="6377" y="44880"/>
                  </a:lnTo>
                  <a:lnTo>
                    <a:pt x="11024" y="47083"/>
                  </a:lnTo>
                  <a:lnTo>
                    <a:pt x="22859" y="11536"/>
                  </a:lnTo>
                  <a:lnTo>
                    <a:pt x="18213" y="9282"/>
                  </a:lnTo>
                  <a:lnTo>
                    <a:pt x="11847" y="0"/>
                  </a:lnTo>
                  <a:close/>
                </a:path>
              </a:pathLst>
            </a:custGeom>
            <a:solidFill>
              <a:srgbClr val="005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984073" y="3249700"/>
              <a:ext cx="15240" cy="41910"/>
            </a:xfrm>
            <a:custGeom>
              <a:avLst/>
              <a:gdLst/>
              <a:ahLst/>
              <a:cxnLst/>
              <a:rect l="l" t="t" r="r" b="b"/>
              <a:pathLst>
                <a:path w="15240" h="41910">
                  <a:moveTo>
                    <a:pt x="14740" y="0"/>
                  </a:moveTo>
                  <a:lnTo>
                    <a:pt x="13387" y="3302"/>
                  </a:lnTo>
                  <a:lnTo>
                    <a:pt x="11748" y="6413"/>
                  </a:lnTo>
                  <a:lnTo>
                    <a:pt x="0" y="41735"/>
                  </a:lnTo>
                  <a:lnTo>
                    <a:pt x="268" y="41322"/>
                  </a:lnTo>
                  <a:lnTo>
                    <a:pt x="4023" y="32233"/>
                  </a:lnTo>
                  <a:lnTo>
                    <a:pt x="14740" y="0"/>
                  </a:lnTo>
                  <a:close/>
                </a:path>
              </a:pathLst>
            </a:custGeom>
            <a:solidFill>
              <a:srgbClr val="005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6720293" y="3256106"/>
              <a:ext cx="1275715" cy="240665"/>
            </a:xfrm>
            <a:custGeom>
              <a:avLst/>
              <a:gdLst/>
              <a:ahLst/>
              <a:cxnLst/>
              <a:rect l="l" t="t" r="r" b="b"/>
              <a:pathLst>
                <a:path w="1275715" h="240664">
                  <a:moveTo>
                    <a:pt x="11846" y="202645"/>
                  </a:moveTo>
                  <a:lnTo>
                    <a:pt x="0" y="238239"/>
                  </a:lnTo>
                  <a:lnTo>
                    <a:pt x="2882" y="239594"/>
                  </a:lnTo>
                  <a:lnTo>
                    <a:pt x="4540" y="240585"/>
                  </a:lnTo>
                  <a:lnTo>
                    <a:pt x="11607" y="240585"/>
                  </a:lnTo>
                  <a:lnTo>
                    <a:pt x="15303" y="240207"/>
                  </a:lnTo>
                  <a:lnTo>
                    <a:pt x="244583" y="205003"/>
                  </a:lnTo>
                  <a:lnTo>
                    <a:pt x="16377" y="204999"/>
                  </a:lnTo>
                  <a:lnTo>
                    <a:pt x="14719" y="204000"/>
                  </a:lnTo>
                  <a:lnTo>
                    <a:pt x="11846" y="202645"/>
                  </a:lnTo>
                  <a:close/>
                </a:path>
                <a:path w="1275715" h="240664">
                  <a:moveTo>
                    <a:pt x="1275537" y="0"/>
                  </a:moveTo>
                  <a:lnTo>
                    <a:pt x="1271800" y="5922"/>
                  </a:lnTo>
                  <a:lnTo>
                    <a:pt x="1271115" y="6656"/>
                  </a:lnTo>
                  <a:lnTo>
                    <a:pt x="1270677" y="7329"/>
                  </a:lnTo>
                  <a:lnTo>
                    <a:pt x="1269663" y="8212"/>
                  </a:lnTo>
                  <a:lnTo>
                    <a:pt x="1267177" y="10877"/>
                  </a:lnTo>
                  <a:lnTo>
                    <a:pt x="1264935" y="12331"/>
                  </a:lnTo>
                  <a:lnTo>
                    <a:pt x="1263767" y="13349"/>
                  </a:lnTo>
                  <a:lnTo>
                    <a:pt x="1262892" y="13656"/>
                  </a:lnTo>
                  <a:lnTo>
                    <a:pt x="1261578" y="14508"/>
                  </a:lnTo>
                  <a:lnTo>
                    <a:pt x="1254927" y="16454"/>
                  </a:lnTo>
                  <a:lnTo>
                    <a:pt x="27152" y="204622"/>
                  </a:lnTo>
                  <a:lnTo>
                    <a:pt x="23491" y="204999"/>
                  </a:lnTo>
                  <a:lnTo>
                    <a:pt x="16383" y="205003"/>
                  </a:lnTo>
                  <a:lnTo>
                    <a:pt x="244606" y="204999"/>
                  </a:lnTo>
                  <a:lnTo>
                    <a:pt x="1243088" y="52044"/>
                  </a:lnTo>
                  <a:lnTo>
                    <a:pt x="1263800" y="35297"/>
                  </a:lnTo>
                  <a:lnTo>
                    <a:pt x="1275537" y="0"/>
                  </a:lnTo>
                  <a:close/>
                </a:path>
              </a:pathLst>
            </a:custGeom>
            <a:solidFill>
              <a:srgbClr val="005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6707494" y="3216653"/>
              <a:ext cx="1297940" cy="244475"/>
            </a:xfrm>
            <a:custGeom>
              <a:avLst/>
              <a:gdLst/>
              <a:ahLst/>
              <a:cxnLst/>
              <a:rect l="l" t="t" r="r" b="b"/>
              <a:pathLst>
                <a:path w="1297940" h="244475">
                  <a:moveTo>
                    <a:pt x="1297686" y="0"/>
                  </a:moveTo>
                  <a:lnTo>
                    <a:pt x="1017116" y="38801"/>
                  </a:lnTo>
                  <a:lnTo>
                    <a:pt x="852168" y="60590"/>
                  </a:lnTo>
                  <a:lnTo>
                    <a:pt x="744050" y="74260"/>
                  </a:lnTo>
                  <a:lnTo>
                    <a:pt x="643001" y="86359"/>
                  </a:lnTo>
                  <a:lnTo>
                    <a:pt x="598333" y="92006"/>
                  </a:lnTo>
                  <a:lnTo>
                    <a:pt x="550985" y="98789"/>
                  </a:lnTo>
                  <a:lnTo>
                    <a:pt x="501468" y="106559"/>
                  </a:lnTo>
                  <a:lnTo>
                    <a:pt x="450297" y="115169"/>
                  </a:lnTo>
                  <a:lnTo>
                    <a:pt x="397985" y="124471"/>
                  </a:lnTo>
                  <a:lnTo>
                    <a:pt x="345045" y="134316"/>
                  </a:lnTo>
                  <a:lnTo>
                    <a:pt x="291990" y="144557"/>
                  </a:lnTo>
                  <a:lnTo>
                    <a:pt x="239334" y="155044"/>
                  </a:lnTo>
                  <a:lnTo>
                    <a:pt x="187590" y="165631"/>
                  </a:lnTo>
                  <a:lnTo>
                    <a:pt x="88891" y="186509"/>
                  </a:lnTo>
                  <a:lnTo>
                    <a:pt x="0" y="206006"/>
                  </a:lnTo>
                  <a:lnTo>
                    <a:pt x="13601" y="230593"/>
                  </a:lnTo>
                  <a:lnTo>
                    <a:pt x="19989" y="239877"/>
                  </a:lnTo>
                  <a:lnTo>
                    <a:pt x="29184" y="244436"/>
                  </a:lnTo>
                  <a:lnTo>
                    <a:pt x="36258" y="244436"/>
                  </a:lnTo>
                  <a:lnTo>
                    <a:pt x="1267714" y="55918"/>
                  </a:lnTo>
                  <a:lnTo>
                    <a:pt x="1293129" y="27516"/>
                  </a:lnTo>
                  <a:lnTo>
                    <a:pt x="1296881" y="9306"/>
                  </a:lnTo>
                  <a:lnTo>
                    <a:pt x="1297686" y="0"/>
                  </a:lnTo>
                  <a:close/>
                </a:path>
              </a:pathLst>
            </a:custGeom>
            <a:solidFill>
              <a:srgbClr val="008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8369563" y="2732633"/>
              <a:ext cx="1038860" cy="320675"/>
            </a:xfrm>
            <a:custGeom>
              <a:avLst/>
              <a:gdLst/>
              <a:ahLst/>
              <a:cxnLst/>
              <a:rect l="l" t="t" r="r" b="b"/>
              <a:pathLst>
                <a:path w="1038859" h="320675">
                  <a:moveTo>
                    <a:pt x="1038275" y="0"/>
                  </a:moveTo>
                  <a:lnTo>
                    <a:pt x="0" y="320560"/>
                  </a:lnTo>
                  <a:lnTo>
                    <a:pt x="31382" y="314158"/>
                  </a:lnTo>
                  <a:lnTo>
                    <a:pt x="149996" y="278633"/>
                  </a:lnTo>
                  <a:lnTo>
                    <a:pt x="453181" y="183931"/>
                  </a:lnTo>
                  <a:lnTo>
                    <a:pt x="1038275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369563" y="2732633"/>
              <a:ext cx="1038860" cy="320675"/>
            </a:xfrm>
            <a:custGeom>
              <a:avLst/>
              <a:gdLst/>
              <a:ahLst/>
              <a:cxnLst/>
              <a:rect l="l" t="t" r="r" b="b"/>
              <a:pathLst>
                <a:path w="1038859" h="320675">
                  <a:moveTo>
                    <a:pt x="1038275" y="0"/>
                  </a:moveTo>
                  <a:lnTo>
                    <a:pt x="453181" y="183931"/>
                  </a:lnTo>
                  <a:lnTo>
                    <a:pt x="149996" y="278633"/>
                  </a:lnTo>
                  <a:lnTo>
                    <a:pt x="31382" y="314158"/>
                  </a:lnTo>
                  <a:lnTo>
                    <a:pt x="0" y="320560"/>
                  </a:lnTo>
                </a:path>
              </a:pathLst>
            </a:custGeom>
            <a:ln w="136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1331917" y="1013414"/>
              <a:ext cx="0" cy="1457325"/>
            </a:xfrm>
            <a:custGeom>
              <a:avLst/>
              <a:gdLst/>
              <a:ahLst/>
              <a:cxnLst/>
              <a:rect l="l" t="t" r="r" b="b"/>
              <a:pathLst>
                <a:path h="1457325">
                  <a:moveTo>
                    <a:pt x="0" y="0"/>
                  </a:moveTo>
                  <a:lnTo>
                    <a:pt x="0" y="1456715"/>
                  </a:lnTo>
                </a:path>
              </a:pathLst>
            </a:custGeom>
            <a:ln w="136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1229838" y="2368058"/>
              <a:ext cx="204165" cy="20416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0" name="object 100"/>
          <p:cNvGrpSpPr/>
          <p:nvPr/>
        </p:nvGrpSpPr>
        <p:grpSpPr>
          <a:xfrm>
            <a:off x="11657702" y="6826586"/>
            <a:ext cx="506095" cy="1710689"/>
            <a:chOff x="11657702" y="6826586"/>
            <a:chExt cx="506095" cy="1710689"/>
          </a:xfrm>
        </p:grpSpPr>
        <p:sp>
          <p:nvSpPr>
            <p:cNvPr id="101" name="object 101"/>
            <p:cNvSpPr/>
            <p:nvPr/>
          </p:nvSpPr>
          <p:spPr>
            <a:xfrm>
              <a:off x="12061644" y="6928680"/>
              <a:ext cx="0" cy="1608455"/>
            </a:xfrm>
            <a:custGeom>
              <a:avLst/>
              <a:gdLst/>
              <a:ahLst/>
              <a:cxnLst/>
              <a:rect l="l" t="t" r="r" b="b"/>
              <a:pathLst>
                <a:path h="1608454">
                  <a:moveTo>
                    <a:pt x="0" y="1608099"/>
                  </a:moveTo>
                  <a:lnTo>
                    <a:pt x="0" y="0"/>
                  </a:lnTo>
                </a:path>
              </a:pathLst>
            </a:custGeom>
            <a:ln w="136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1959558" y="6826586"/>
              <a:ext cx="204165" cy="20416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1657702" y="8135124"/>
              <a:ext cx="309245" cy="378460"/>
            </a:xfrm>
            <a:custGeom>
              <a:avLst/>
              <a:gdLst/>
              <a:ahLst/>
              <a:cxnLst/>
              <a:rect l="l" t="t" r="r" b="b"/>
              <a:pathLst>
                <a:path w="309245" h="378459">
                  <a:moveTo>
                    <a:pt x="56692" y="340156"/>
                  </a:moveTo>
                  <a:lnTo>
                    <a:pt x="44094" y="340156"/>
                  </a:lnTo>
                  <a:lnTo>
                    <a:pt x="44094" y="359067"/>
                  </a:lnTo>
                  <a:lnTo>
                    <a:pt x="45593" y="366413"/>
                  </a:lnTo>
                  <a:lnTo>
                    <a:pt x="49647" y="372411"/>
                  </a:lnTo>
                  <a:lnTo>
                    <a:pt x="55649" y="376462"/>
                  </a:lnTo>
                  <a:lnTo>
                    <a:pt x="62992" y="377964"/>
                  </a:lnTo>
                  <a:lnTo>
                    <a:pt x="289763" y="377964"/>
                  </a:lnTo>
                  <a:lnTo>
                    <a:pt x="297116" y="376462"/>
                  </a:lnTo>
                  <a:lnTo>
                    <a:pt x="303117" y="372411"/>
                  </a:lnTo>
                  <a:lnTo>
                    <a:pt x="307165" y="366413"/>
                  </a:lnTo>
                  <a:lnTo>
                    <a:pt x="307381" y="365353"/>
                  </a:lnTo>
                  <a:lnTo>
                    <a:pt x="59512" y="365353"/>
                  </a:lnTo>
                  <a:lnTo>
                    <a:pt x="56692" y="362534"/>
                  </a:lnTo>
                  <a:lnTo>
                    <a:pt x="56692" y="340156"/>
                  </a:lnTo>
                  <a:close/>
                </a:path>
                <a:path w="309245" h="378459">
                  <a:moveTo>
                    <a:pt x="307377" y="50393"/>
                  </a:moveTo>
                  <a:lnTo>
                    <a:pt x="293243" y="50393"/>
                  </a:lnTo>
                  <a:lnTo>
                    <a:pt x="296062" y="53212"/>
                  </a:lnTo>
                  <a:lnTo>
                    <a:pt x="296062" y="362534"/>
                  </a:lnTo>
                  <a:lnTo>
                    <a:pt x="293243" y="365353"/>
                  </a:lnTo>
                  <a:lnTo>
                    <a:pt x="307381" y="365353"/>
                  </a:lnTo>
                  <a:lnTo>
                    <a:pt x="308660" y="359067"/>
                  </a:lnTo>
                  <a:lnTo>
                    <a:pt x="308660" y="56692"/>
                  </a:lnTo>
                  <a:lnTo>
                    <a:pt x="307377" y="50393"/>
                  </a:lnTo>
                  <a:close/>
                </a:path>
                <a:path w="309245" h="378459">
                  <a:moveTo>
                    <a:pt x="245668" y="0"/>
                  </a:moveTo>
                  <a:lnTo>
                    <a:pt x="18897" y="0"/>
                  </a:lnTo>
                  <a:lnTo>
                    <a:pt x="11551" y="1502"/>
                  </a:lnTo>
                  <a:lnTo>
                    <a:pt x="5553" y="5554"/>
                  </a:lnTo>
                  <a:lnTo>
                    <a:pt x="1502" y="11556"/>
                  </a:lnTo>
                  <a:lnTo>
                    <a:pt x="0" y="18910"/>
                  </a:lnTo>
                  <a:lnTo>
                    <a:pt x="0" y="321271"/>
                  </a:lnTo>
                  <a:lnTo>
                    <a:pt x="1502" y="328610"/>
                  </a:lnTo>
                  <a:lnTo>
                    <a:pt x="5553" y="334605"/>
                  </a:lnTo>
                  <a:lnTo>
                    <a:pt x="11551" y="338654"/>
                  </a:lnTo>
                  <a:lnTo>
                    <a:pt x="18897" y="340156"/>
                  </a:lnTo>
                  <a:lnTo>
                    <a:pt x="245668" y="340156"/>
                  </a:lnTo>
                  <a:lnTo>
                    <a:pt x="253011" y="338654"/>
                  </a:lnTo>
                  <a:lnTo>
                    <a:pt x="259014" y="334605"/>
                  </a:lnTo>
                  <a:lnTo>
                    <a:pt x="263072" y="328610"/>
                  </a:lnTo>
                  <a:lnTo>
                    <a:pt x="263286" y="327571"/>
                  </a:lnTo>
                  <a:lnTo>
                    <a:pt x="15430" y="327571"/>
                  </a:lnTo>
                  <a:lnTo>
                    <a:pt x="12611" y="324751"/>
                  </a:lnTo>
                  <a:lnTo>
                    <a:pt x="12611" y="15430"/>
                  </a:lnTo>
                  <a:lnTo>
                    <a:pt x="15430" y="12611"/>
                  </a:lnTo>
                  <a:lnTo>
                    <a:pt x="263288" y="12611"/>
                  </a:lnTo>
                  <a:lnTo>
                    <a:pt x="263072" y="11556"/>
                  </a:lnTo>
                  <a:lnTo>
                    <a:pt x="259014" y="5554"/>
                  </a:lnTo>
                  <a:lnTo>
                    <a:pt x="253011" y="1502"/>
                  </a:lnTo>
                  <a:lnTo>
                    <a:pt x="245668" y="0"/>
                  </a:lnTo>
                  <a:close/>
                </a:path>
                <a:path w="309245" h="378459">
                  <a:moveTo>
                    <a:pt x="263288" y="12611"/>
                  </a:moveTo>
                  <a:lnTo>
                    <a:pt x="249161" y="12611"/>
                  </a:lnTo>
                  <a:lnTo>
                    <a:pt x="251980" y="15430"/>
                  </a:lnTo>
                  <a:lnTo>
                    <a:pt x="251980" y="324751"/>
                  </a:lnTo>
                  <a:lnTo>
                    <a:pt x="249161" y="327571"/>
                  </a:lnTo>
                  <a:lnTo>
                    <a:pt x="263286" y="327571"/>
                  </a:lnTo>
                  <a:lnTo>
                    <a:pt x="264579" y="321271"/>
                  </a:lnTo>
                  <a:lnTo>
                    <a:pt x="264579" y="50393"/>
                  </a:lnTo>
                  <a:lnTo>
                    <a:pt x="307377" y="50393"/>
                  </a:lnTo>
                  <a:lnTo>
                    <a:pt x="307165" y="49352"/>
                  </a:lnTo>
                  <a:lnTo>
                    <a:pt x="303117" y="43353"/>
                  </a:lnTo>
                  <a:lnTo>
                    <a:pt x="297116" y="39299"/>
                  </a:lnTo>
                  <a:lnTo>
                    <a:pt x="289763" y="37795"/>
                  </a:lnTo>
                  <a:lnTo>
                    <a:pt x="264579" y="37795"/>
                  </a:lnTo>
                  <a:lnTo>
                    <a:pt x="264579" y="18910"/>
                  </a:lnTo>
                  <a:lnTo>
                    <a:pt x="263288" y="126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1682894" y="8160334"/>
              <a:ext cx="214186" cy="2897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5" name="object 105"/>
          <p:cNvSpPr txBox="1"/>
          <p:nvPr/>
        </p:nvSpPr>
        <p:spPr>
          <a:xfrm>
            <a:off x="11396509" y="772123"/>
            <a:ext cx="2310130" cy="11036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b="1" spc="-10" dirty="0">
                <a:latin typeface="Trebuchet MS"/>
                <a:cs typeface="Trebuchet MS"/>
              </a:rPr>
              <a:t>A.</a:t>
            </a:r>
            <a:r>
              <a:rPr sz="1150" b="1" spc="-15" dirty="0">
                <a:latin typeface="Trebuchet MS"/>
                <a:cs typeface="Trebuchet MS"/>
              </a:rPr>
              <a:t> </a:t>
            </a:r>
            <a:r>
              <a:rPr sz="1150" b="1" spc="-45" dirty="0">
                <a:latin typeface="Trebuchet MS"/>
                <a:cs typeface="Trebuchet MS"/>
                <a:hlinkClick r:id="rId11" action="ppaction://hlinksldjump"/>
              </a:rPr>
              <a:t>4</a:t>
            </a:r>
            <a:r>
              <a:rPr sz="1150" b="1" spc="-45" dirty="0">
                <a:latin typeface="Trebuchet MS"/>
                <a:cs typeface="Trebuchet MS"/>
              </a:rPr>
              <a:t>.</a:t>
            </a:r>
            <a:endParaRPr sz="11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50" dirty="0">
                <a:latin typeface="Arial"/>
                <a:cs typeface="Arial"/>
              </a:rPr>
              <a:t>SHOWROOM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70" dirty="0">
                <a:latin typeface="Arial"/>
                <a:cs typeface="Arial"/>
              </a:rPr>
              <a:t>PRODUCTO</a:t>
            </a:r>
            <a:endParaRPr sz="1150" dirty="0">
              <a:latin typeface="Arial"/>
              <a:cs typeface="Arial"/>
            </a:endParaRPr>
          </a:p>
          <a:p>
            <a:pPr marL="12700" marR="5080">
              <a:lnSpc>
                <a:spcPct val="102499"/>
              </a:lnSpc>
            </a:pPr>
            <a:r>
              <a:rPr sz="1150" dirty="0">
                <a:latin typeface="Arial"/>
                <a:cs typeface="Arial"/>
              </a:rPr>
              <a:t>Galería </a:t>
            </a:r>
            <a:r>
              <a:rPr sz="1150" spc="-30" dirty="0">
                <a:latin typeface="Arial"/>
                <a:cs typeface="Arial"/>
              </a:rPr>
              <a:t>de </a:t>
            </a:r>
            <a:r>
              <a:rPr sz="1150" spc="-25" dirty="0">
                <a:latin typeface="Arial"/>
                <a:cs typeface="Arial"/>
              </a:rPr>
              <a:t>instalaciones. </a:t>
            </a:r>
            <a:r>
              <a:rPr sz="1150" spc="-50" dirty="0">
                <a:latin typeface="Arial"/>
                <a:cs typeface="Arial"/>
              </a:rPr>
              <a:t>Espacios </a:t>
            </a:r>
            <a:r>
              <a:rPr sz="1150" spc="15" dirty="0">
                <a:latin typeface="Arial"/>
                <a:cs typeface="Arial"/>
              </a:rPr>
              <a:t>a  </a:t>
            </a:r>
            <a:r>
              <a:rPr sz="1150" spc="-20" dirty="0">
                <a:latin typeface="Arial"/>
                <a:cs typeface="Arial"/>
              </a:rPr>
              <a:t>demanda </a:t>
            </a:r>
            <a:r>
              <a:rPr sz="1150" spc="-30" dirty="0">
                <a:latin typeface="Arial"/>
                <a:cs typeface="Arial"/>
              </a:rPr>
              <a:t>de</a:t>
            </a:r>
            <a:r>
              <a:rPr sz="1150" spc="55" dirty="0">
                <a:latin typeface="Arial"/>
                <a:cs typeface="Arial"/>
              </a:rPr>
              <a:t> </a:t>
            </a:r>
            <a:r>
              <a:rPr sz="1150" spc="-30" dirty="0">
                <a:latin typeface="Arial"/>
                <a:cs typeface="Arial"/>
              </a:rPr>
              <a:t>empresa.</a:t>
            </a:r>
            <a:endParaRPr sz="1150" dirty="0">
              <a:latin typeface="Arial"/>
              <a:cs typeface="Arial"/>
            </a:endParaRPr>
          </a:p>
          <a:p>
            <a:pPr marL="12700" marR="553720">
              <a:lnSpc>
                <a:spcPct val="102499"/>
              </a:lnSpc>
              <a:spcBef>
                <a:spcPts val="5"/>
              </a:spcBef>
            </a:pPr>
            <a:r>
              <a:rPr sz="1150" spc="-20" dirty="0">
                <a:latin typeface="Arial"/>
                <a:cs typeface="Arial"/>
              </a:rPr>
              <a:t>Medios exposición </a:t>
            </a:r>
            <a:r>
              <a:rPr sz="1150" spc="-5" dirty="0">
                <a:latin typeface="Arial"/>
                <a:cs typeface="Arial"/>
              </a:rPr>
              <a:t>propios.  </a:t>
            </a:r>
            <a:r>
              <a:rPr sz="1150" spc="-20" dirty="0">
                <a:latin typeface="Arial"/>
                <a:cs typeface="Arial"/>
              </a:rPr>
              <a:t>Señalización</a:t>
            </a:r>
            <a:r>
              <a:rPr sz="1150" spc="10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marca.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3148219" y="1851310"/>
            <a:ext cx="2234565" cy="546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b="1" spc="-10" dirty="0">
                <a:latin typeface="Trebuchet MS"/>
                <a:cs typeface="Trebuchet MS"/>
              </a:rPr>
              <a:t>A.</a:t>
            </a:r>
            <a:r>
              <a:rPr lang="es-ES" sz="1150" b="1" spc="-15" dirty="0">
                <a:latin typeface="Trebuchet MS"/>
                <a:cs typeface="Trebuchet MS"/>
              </a:rPr>
              <a:t> </a:t>
            </a:r>
            <a:r>
              <a:rPr lang="es-ES" sz="1150" b="1" spc="-15" dirty="0">
                <a:latin typeface="Trebuchet MS"/>
                <a:cs typeface="Trebuchet MS"/>
                <a:hlinkClick r:id="rId12" action="ppaction://hlinksldjump"/>
              </a:rPr>
              <a:t>1</a:t>
            </a:r>
            <a:r>
              <a:rPr sz="1150" b="1" spc="-45" dirty="0">
                <a:latin typeface="Trebuchet MS"/>
                <a:cs typeface="Trebuchet MS"/>
              </a:rPr>
              <a:t>.</a:t>
            </a:r>
            <a:endParaRPr sz="11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50" spc="-80" dirty="0">
                <a:latin typeface="Arial"/>
                <a:cs typeface="Arial"/>
              </a:rPr>
              <a:t>ESPACIOPREMIUM</a:t>
            </a:r>
            <a:endParaRPr sz="11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50" spc="-30" dirty="0" err="1">
                <a:latin typeface="Arial"/>
                <a:cs typeface="Arial"/>
              </a:rPr>
              <a:t>Exposición</a:t>
            </a:r>
            <a:r>
              <a:rPr sz="1150" spc="-30" dirty="0">
                <a:latin typeface="Arial"/>
                <a:cs typeface="Arial"/>
              </a:rPr>
              <a:t> </a:t>
            </a:r>
            <a:r>
              <a:rPr sz="1150" spc="-15" dirty="0" err="1">
                <a:latin typeface="Arial"/>
                <a:cs typeface="Arial"/>
              </a:rPr>
              <a:t>producto</a:t>
            </a:r>
            <a:r>
              <a:rPr sz="1150" spc="95" dirty="0">
                <a:latin typeface="Arial"/>
                <a:cs typeface="Arial"/>
              </a:rPr>
              <a:t> </a:t>
            </a:r>
            <a:r>
              <a:rPr sz="1150" spc="-25" dirty="0">
                <a:latin typeface="Arial"/>
                <a:cs typeface="Arial"/>
              </a:rPr>
              <a:t>destacado.</a:t>
            </a:r>
            <a:endParaRPr sz="1150" dirty="0">
              <a:latin typeface="Arial"/>
              <a:cs typeface="Arial"/>
            </a:endParaRPr>
          </a:p>
        </p:txBody>
      </p:sp>
      <p:grpSp>
        <p:nvGrpSpPr>
          <p:cNvPr id="107" name="object 107"/>
          <p:cNvGrpSpPr/>
          <p:nvPr/>
        </p:nvGrpSpPr>
        <p:grpSpPr>
          <a:xfrm>
            <a:off x="3101573" y="1985875"/>
            <a:ext cx="7864475" cy="2569845"/>
            <a:chOff x="3101573" y="1985875"/>
            <a:chExt cx="7864475" cy="2569845"/>
          </a:xfrm>
        </p:grpSpPr>
        <p:sp>
          <p:nvSpPr>
            <p:cNvPr id="108" name="object 108"/>
            <p:cNvSpPr/>
            <p:nvPr/>
          </p:nvSpPr>
          <p:spPr>
            <a:xfrm>
              <a:off x="3203653" y="1992860"/>
              <a:ext cx="0" cy="2374900"/>
            </a:xfrm>
            <a:custGeom>
              <a:avLst/>
              <a:gdLst/>
              <a:ahLst/>
              <a:cxnLst/>
              <a:rect l="l" t="t" r="r" b="b"/>
              <a:pathLst>
                <a:path h="2374900">
                  <a:moveTo>
                    <a:pt x="0" y="0"/>
                  </a:moveTo>
                  <a:lnTo>
                    <a:pt x="0" y="2374366"/>
                  </a:lnTo>
                </a:path>
              </a:pathLst>
            </a:custGeom>
            <a:ln w="136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101573" y="4265151"/>
              <a:ext cx="204165" cy="20416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0863662" y="2905800"/>
              <a:ext cx="0" cy="1608455"/>
            </a:xfrm>
            <a:custGeom>
              <a:avLst/>
              <a:gdLst/>
              <a:ahLst/>
              <a:cxnLst/>
              <a:rect l="l" t="t" r="r" b="b"/>
              <a:pathLst>
                <a:path h="1608454">
                  <a:moveTo>
                    <a:pt x="0" y="1608099"/>
                  </a:moveTo>
                  <a:lnTo>
                    <a:pt x="0" y="0"/>
                  </a:lnTo>
                </a:path>
              </a:pathLst>
            </a:custGeom>
            <a:ln w="136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0761577" y="2803709"/>
              <a:ext cx="204165" cy="20416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7352531" y="3445550"/>
              <a:ext cx="0" cy="1102995"/>
            </a:xfrm>
            <a:custGeom>
              <a:avLst/>
              <a:gdLst/>
              <a:ahLst/>
              <a:cxnLst/>
              <a:rect l="l" t="t" r="r" b="b"/>
              <a:pathLst>
                <a:path h="1102995">
                  <a:moveTo>
                    <a:pt x="0" y="1102868"/>
                  </a:moveTo>
                  <a:lnTo>
                    <a:pt x="0" y="0"/>
                  </a:lnTo>
                </a:path>
              </a:pathLst>
            </a:custGeom>
            <a:ln w="136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7250445" y="3343461"/>
              <a:ext cx="204165" cy="20416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/>
          <p:nvPr/>
        </p:nvSpPr>
        <p:spPr>
          <a:xfrm>
            <a:off x="10958559" y="3609172"/>
            <a:ext cx="1867535" cy="923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b="1" spc="-10" dirty="0">
                <a:latin typeface="Trebuchet MS"/>
                <a:cs typeface="Trebuchet MS"/>
              </a:rPr>
              <a:t>A</a:t>
            </a:r>
            <a:r>
              <a:rPr sz="1150" b="1" spc="-10" dirty="0">
                <a:latin typeface="Trebuchet MS"/>
                <a:cs typeface="Trebuchet MS"/>
                <a:hlinkClick r:id="rId15" action="ppaction://hlinksldjump"/>
              </a:rPr>
              <a:t>.</a:t>
            </a:r>
            <a:r>
              <a:rPr sz="1150" b="1" spc="-15" dirty="0">
                <a:latin typeface="Trebuchet MS"/>
                <a:cs typeface="Trebuchet MS"/>
                <a:hlinkClick r:id="rId15" action="ppaction://hlinksldjump"/>
              </a:rPr>
              <a:t> </a:t>
            </a:r>
            <a:r>
              <a:rPr sz="1150" b="1" spc="-45" dirty="0">
                <a:latin typeface="Trebuchet MS"/>
                <a:cs typeface="Trebuchet MS"/>
                <a:hlinkClick r:id="rId15" action="ppaction://hlinksldjump"/>
              </a:rPr>
              <a:t>3</a:t>
            </a:r>
            <a:r>
              <a:rPr sz="1150" b="1" spc="-45" dirty="0">
                <a:latin typeface="Trebuchet MS"/>
                <a:cs typeface="Trebuchet MS"/>
              </a:rPr>
              <a:t>.</a:t>
            </a:r>
            <a:endParaRPr sz="11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50" spc="-65" dirty="0">
                <a:latin typeface="Arial"/>
                <a:cs typeface="Arial"/>
              </a:rPr>
              <a:t>PUNTOS </a:t>
            </a:r>
            <a:r>
              <a:rPr sz="1150" spc="-105" dirty="0">
                <a:latin typeface="Arial"/>
                <a:cs typeface="Arial"/>
              </a:rPr>
              <a:t>PREVENTA</a:t>
            </a:r>
            <a:r>
              <a:rPr sz="1150" spc="65" dirty="0">
                <a:latin typeface="Arial"/>
                <a:cs typeface="Arial"/>
              </a:rPr>
              <a:t> </a:t>
            </a:r>
            <a:r>
              <a:rPr sz="1150" spc="-75" dirty="0">
                <a:latin typeface="Arial"/>
                <a:cs typeface="Arial"/>
              </a:rPr>
              <a:t>DIGITAL</a:t>
            </a:r>
            <a:endParaRPr sz="1150" dirty="0">
              <a:latin typeface="Arial"/>
              <a:cs typeface="Arial"/>
            </a:endParaRPr>
          </a:p>
          <a:p>
            <a:pPr marL="12700" marR="72390">
              <a:lnSpc>
                <a:spcPct val="102499"/>
              </a:lnSpc>
            </a:pPr>
            <a:r>
              <a:rPr sz="1150" spc="-80" dirty="0">
                <a:latin typeface="Arial"/>
                <a:cs typeface="Arial"/>
              </a:rPr>
              <a:t>Tótems </a:t>
            </a:r>
            <a:r>
              <a:rPr sz="1150" spc="-5" dirty="0">
                <a:latin typeface="Arial"/>
                <a:cs typeface="Arial"/>
              </a:rPr>
              <a:t>información.  </a:t>
            </a:r>
            <a:r>
              <a:rPr sz="1150" spc="-30" dirty="0">
                <a:latin typeface="Arial"/>
                <a:cs typeface="Arial"/>
              </a:rPr>
              <a:t>Exposición de </a:t>
            </a:r>
            <a:r>
              <a:rPr sz="1150" spc="-15" dirty="0">
                <a:latin typeface="Arial"/>
                <a:cs typeface="Arial"/>
              </a:rPr>
              <a:t>producto </a:t>
            </a:r>
            <a:r>
              <a:rPr sz="1150" spc="-60" dirty="0">
                <a:latin typeface="Arial"/>
                <a:cs typeface="Arial"/>
              </a:rPr>
              <a:t>más  </a:t>
            </a:r>
            <a:r>
              <a:rPr sz="1150" spc="-25" dirty="0">
                <a:latin typeface="Arial"/>
                <a:cs typeface="Arial"/>
              </a:rPr>
              <a:t>pequeño.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7447427" y="3837664"/>
            <a:ext cx="2360930" cy="7442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b="1" spc="-10" dirty="0">
                <a:latin typeface="Trebuchet MS"/>
                <a:cs typeface="Trebuchet MS"/>
              </a:rPr>
              <a:t>A.</a:t>
            </a:r>
            <a:r>
              <a:rPr sz="1150" b="1" spc="-15" dirty="0">
                <a:latin typeface="Trebuchet MS"/>
                <a:cs typeface="Trebuchet MS"/>
                <a:hlinkClick r:id="rId16" action="ppaction://hlinksldjump"/>
              </a:rPr>
              <a:t> </a:t>
            </a:r>
            <a:r>
              <a:rPr sz="1150" b="1" spc="-45" dirty="0">
                <a:latin typeface="Trebuchet MS"/>
                <a:cs typeface="Trebuchet MS"/>
                <a:hlinkClick r:id="rId16" action="ppaction://hlinksldjump"/>
              </a:rPr>
              <a:t>2</a:t>
            </a:r>
            <a:r>
              <a:rPr sz="1150" b="1" spc="-45" dirty="0">
                <a:latin typeface="Trebuchet MS"/>
                <a:cs typeface="Trebuchet MS"/>
              </a:rPr>
              <a:t>.</a:t>
            </a:r>
            <a:endParaRPr sz="11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50" spc="-5" dirty="0">
                <a:latin typeface="Arial"/>
                <a:cs typeface="Arial"/>
              </a:rPr>
              <a:t>INFO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60" dirty="0">
                <a:latin typeface="Arial"/>
                <a:cs typeface="Arial"/>
              </a:rPr>
              <a:t>COMERCIAL</a:t>
            </a:r>
            <a:endParaRPr sz="1150" dirty="0">
              <a:latin typeface="Arial"/>
              <a:cs typeface="Arial"/>
            </a:endParaRPr>
          </a:p>
          <a:p>
            <a:pPr marL="12700" marR="5080">
              <a:lnSpc>
                <a:spcPct val="102499"/>
              </a:lnSpc>
            </a:pPr>
            <a:r>
              <a:rPr sz="1150" spc="-20" dirty="0">
                <a:latin typeface="Arial"/>
                <a:cs typeface="Arial"/>
              </a:rPr>
              <a:t>Info </a:t>
            </a:r>
            <a:r>
              <a:rPr sz="1150" spc="5" dirty="0">
                <a:latin typeface="Arial"/>
                <a:cs typeface="Arial"/>
              </a:rPr>
              <a:t>Mobility </a:t>
            </a:r>
            <a:r>
              <a:rPr sz="1150" spc="-20" dirty="0">
                <a:latin typeface="Arial"/>
                <a:cs typeface="Arial"/>
              </a:rPr>
              <a:t>City </a:t>
            </a:r>
            <a:r>
              <a:rPr sz="1150" spc="10" dirty="0">
                <a:latin typeface="Arial"/>
                <a:cs typeface="Arial"/>
              </a:rPr>
              <a:t>+ </a:t>
            </a:r>
            <a:r>
              <a:rPr sz="1150" spc="-20" dirty="0">
                <a:latin typeface="Arial"/>
                <a:cs typeface="Arial"/>
              </a:rPr>
              <a:t>Info </a:t>
            </a:r>
            <a:r>
              <a:rPr sz="1150" spc="-15" dirty="0">
                <a:latin typeface="Arial"/>
                <a:cs typeface="Arial"/>
              </a:rPr>
              <a:t>comercial </a:t>
            </a:r>
            <a:r>
              <a:rPr sz="1150" spc="-30" dirty="0">
                <a:latin typeface="Arial"/>
                <a:cs typeface="Arial"/>
              </a:rPr>
              <a:t>de  </a:t>
            </a:r>
            <a:r>
              <a:rPr sz="1150" spc="-40" dirty="0">
                <a:latin typeface="Arial"/>
                <a:cs typeface="Arial"/>
              </a:rPr>
              <a:t>las </a:t>
            </a:r>
            <a:r>
              <a:rPr sz="1150" spc="-50" dirty="0">
                <a:latin typeface="Arial"/>
                <a:cs typeface="Arial"/>
              </a:rPr>
              <a:t>empresas</a:t>
            </a:r>
            <a:r>
              <a:rPr sz="1150" spc="70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adheridas.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3517352" y="5869713"/>
            <a:ext cx="2310765" cy="11036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b="1" spc="-10" dirty="0">
                <a:latin typeface="Trebuchet MS"/>
                <a:cs typeface="Trebuchet MS"/>
              </a:rPr>
              <a:t>A.</a:t>
            </a:r>
            <a:r>
              <a:rPr sz="1150" b="1" spc="-15" dirty="0">
                <a:latin typeface="Trebuchet MS"/>
                <a:cs typeface="Trebuchet MS"/>
                <a:hlinkClick r:id="rId17" action="ppaction://hlinksldjump"/>
              </a:rPr>
              <a:t> </a:t>
            </a:r>
            <a:r>
              <a:rPr sz="1150" b="1" spc="-45" dirty="0">
                <a:latin typeface="Trebuchet MS"/>
                <a:cs typeface="Trebuchet MS"/>
                <a:hlinkClick r:id="rId17" action="ppaction://hlinksldjump"/>
              </a:rPr>
              <a:t>7</a:t>
            </a:r>
            <a:r>
              <a:rPr sz="1150" b="1" spc="-45" dirty="0">
                <a:latin typeface="Trebuchet MS"/>
                <a:cs typeface="Trebuchet MS"/>
              </a:rPr>
              <a:t>.</a:t>
            </a:r>
            <a:endParaRPr sz="1150" dirty="0">
              <a:latin typeface="Trebuchet MS"/>
              <a:cs typeface="Trebuchet MS"/>
            </a:endParaRPr>
          </a:p>
          <a:p>
            <a:pPr marL="12700" marR="155575">
              <a:lnSpc>
                <a:spcPct val="102499"/>
              </a:lnSpc>
              <a:spcBef>
                <a:spcPts val="5"/>
              </a:spcBef>
            </a:pPr>
            <a:r>
              <a:rPr sz="1150" spc="-90" dirty="0">
                <a:latin typeface="Arial"/>
                <a:cs typeface="Arial"/>
              </a:rPr>
              <a:t>EXPO TEMPORAL </a:t>
            </a:r>
            <a:r>
              <a:rPr sz="1150" spc="35" dirty="0">
                <a:latin typeface="Arial"/>
                <a:cs typeface="Arial"/>
              </a:rPr>
              <a:t>CON </a:t>
            </a:r>
            <a:r>
              <a:rPr sz="1150" spc="-45" dirty="0">
                <a:latin typeface="Arial"/>
                <a:cs typeface="Arial"/>
              </a:rPr>
              <a:t>ACCESO  </a:t>
            </a:r>
            <a:r>
              <a:rPr sz="1150" spc="-70" dirty="0">
                <a:latin typeface="Arial"/>
                <a:cs typeface="Arial"/>
              </a:rPr>
              <a:t>INDEPENDIENTE</a:t>
            </a:r>
            <a:endParaRPr sz="1150" dirty="0">
              <a:latin typeface="Arial"/>
              <a:cs typeface="Arial"/>
            </a:endParaRPr>
          </a:p>
          <a:p>
            <a:pPr marL="12700" marR="5080" algn="just">
              <a:lnSpc>
                <a:spcPct val="102499"/>
              </a:lnSpc>
            </a:pPr>
            <a:r>
              <a:rPr sz="1150" spc="-75" dirty="0">
                <a:latin typeface="Arial"/>
                <a:cs typeface="Arial"/>
              </a:rPr>
              <a:t>Puede </a:t>
            </a:r>
            <a:r>
              <a:rPr sz="1150" spc="-10" dirty="0">
                <a:latin typeface="Arial"/>
                <a:cs typeface="Arial"/>
              </a:rPr>
              <a:t>continuar </a:t>
            </a:r>
            <a:r>
              <a:rPr sz="1150" spc="-45" dirty="0">
                <a:latin typeface="Arial"/>
                <a:cs typeface="Arial"/>
              </a:rPr>
              <a:t>en </a:t>
            </a:r>
            <a:r>
              <a:rPr sz="1150" spc="-25" dirty="0">
                <a:latin typeface="Arial"/>
                <a:cs typeface="Arial"/>
              </a:rPr>
              <a:t>espacio </a:t>
            </a:r>
            <a:r>
              <a:rPr sz="1150" spc="-20" dirty="0">
                <a:latin typeface="Arial"/>
                <a:cs typeface="Arial"/>
              </a:rPr>
              <a:t>exterior.  </a:t>
            </a:r>
            <a:r>
              <a:rPr sz="1150" spc="-55" dirty="0">
                <a:latin typeface="Arial"/>
                <a:cs typeface="Arial"/>
              </a:rPr>
              <a:t>Eventos. </a:t>
            </a:r>
            <a:r>
              <a:rPr sz="1150" spc="-10" dirty="0">
                <a:latin typeface="Arial"/>
                <a:cs typeface="Arial"/>
              </a:rPr>
              <a:t>Catering. </a:t>
            </a:r>
            <a:r>
              <a:rPr sz="1150" dirty="0">
                <a:latin typeface="Arial"/>
                <a:cs typeface="Arial"/>
              </a:rPr>
              <a:t>Alquiler </a:t>
            </a:r>
            <a:r>
              <a:rPr sz="1150" spc="-20" dirty="0">
                <a:latin typeface="Arial"/>
                <a:cs typeface="Arial"/>
              </a:rPr>
              <a:t>espacio.  </a:t>
            </a:r>
            <a:r>
              <a:rPr sz="1150" spc="-30" dirty="0">
                <a:latin typeface="Arial"/>
                <a:cs typeface="Arial"/>
              </a:rPr>
              <a:t>Conciertos.</a:t>
            </a:r>
            <a:endParaRPr sz="1150" dirty="0">
              <a:latin typeface="Arial"/>
              <a:cs typeface="Arial"/>
            </a:endParaRPr>
          </a:p>
        </p:txBody>
      </p:sp>
      <p:grpSp>
        <p:nvGrpSpPr>
          <p:cNvPr id="117" name="object 117"/>
          <p:cNvGrpSpPr/>
          <p:nvPr/>
        </p:nvGrpSpPr>
        <p:grpSpPr>
          <a:xfrm>
            <a:off x="1943251" y="1006548"/>
            <a:ext cx="9293225" cy="6217285"/>
            <a:chOff x="1943251" y="1006548"/>
            <a:chExt cx="9293225" cy="6217285"/>
          </a:xfrm>
        </p:grpSpPr>
        <p:sp>
          <p:nvSpPr>
            <p:cNvPr id="118" name="object 118"/>
            <p:cNvSpPr/>
            <p:nvPr/>
          </p:nvSpPr>
          <p:spPr>
            <a:xfrm>
              <a:off x="3416938" y="4810833"/>
              <a:ext cx="0" cy="2117725"/>
            </a:xfrm>
            <a:custGeom>
              <a:avLst/>
              <a:gdLst/>
              <a:ahLst/>
              <a:cxnLst/>
              <a:rect l="l" t="t" r="r" b="b"/>
              <a:pathLst>
                <a:path h="2117725">
                  <a:moveTo>
                    <a:pt x="0" y="2117598"/>
                  </a:moveTo>
                  <a:lnTo>
                    <a:pt x="0" y="0"/>
                  </a:lnTo>
                </a:path>
              </a:pathLst>
            </a:custGeom>
            <a:ln w="136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314853" y="4708749"/>
              <a:ext cx="204165" cy="20416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780608" y="1476659"/>
              <a:ext cx="0" cy="1608455"/>
            </a:xfrm>
            <a:custGeom>
              <a:avLst/>
              <a:gdLst/>
              <a:ahLst/>
              <a:cxnLst/>
              <a:rect l="l" t="t" r="r" b="b"/>
              <a:pathLst>
                <a:path h="1608455">
                  <a:moveTo>
                    <a:pt x="0" y="0"/>
                  </a:moveTo>
                  <a:lnTo>
                    <a:pt x="0" y="1608099"/>
                  </a:lnTo>
                </a:path>
              </a:pathLst>
            </a:custGeom>
            <a:ln w="136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678528" y="2982686"/>
              <a:ext cx="204165" cy="20416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421048" y="1570692"/>
              <a:ext cx="102704" cy="10179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305740" y="1514970"/>
              <a:ext cx="334010" cy="883285"/>
            </a:xfrm>
            <a:custGeom>
              <a:avLst/>
              <a:gdLst/>
              <a:ahLst/>
              <a:cxnLst/>
              <a:rect l="l" t="t" r="r" b="b"/>
              <a:pathLst>
                <a:path w="334009" h="883285">
                  <a:moveTo>
                    <a:pt x="144754" y="377761"/>
                  </a:moveTo>
                  <a:lnTo>
                    <a:pt x="142684" y="375704"/>
                  </a:lnTo>
                  <a:lnTo>
                    <a:pt x="135572" y="375704"/>
                  </a:lnTo>
                  <a:lnTo>
                    <a:pt x="135572" y="384886"/>
                  </a:lnTo>
                  <a:lnTo>
                    <a:pt x="135572" y="398678"/>
                  </a:lnTo>
                  <a:lnTo>
                    <a:pt x="116192" y="398678"/>
                  </a:lnTo>
                  <a:lnTo>
                    <a:pt x="115227" y="398995"/>
                  </a:lnTo>
                  <a:lnTo>
                    <a:pt x="103403" y="407860"/>
                  </a:lnTo>
                  <a:lnTo>
                    <a:pt x="103403" y="400735"/>
                  </a:lnTo>
                  <a:lnTo>
                    <a:pt x="101346" y="398678"/>
                  </a:lnTo>
                  <a:lnTo>
                    <a:pt x="80416" y="398678"/>
                  </a:lnTo>
                  <a:lnTo>
                    <a:pt x="80416" y="384886"/>
                  </a:lnTo>
                  <a:lnTo>
                    <a:pt x="135572" y="384886"/>
                  </a:lnTo>
                  <a:lnTo>
                    <a:pt x="135572" y="375704"/>
                  </a:lnTo>
                  <a:lnTo>
                    <a:pt x="73291" y="375704"/>
                  </a:lnTo>
                  <a:lnTo>
                    <a:pt x="71234" y="377761"/>
                  </a:lnTo>
                  <a:lnTo>
                    <a:pt x="71234" y="405803"/>
                  </a:lnTo>
                  <a:lnTo>
                    <a:pt x="73291" y="407860"/>
                  </a:lnTo>
                  <a:lnTo>
                    <a:pt x="94208" y="407860"/>
                  </a:lnTo>
                  <a:lnTo>
                    <a:pt x="94208" y="418807"/>
                  </a:lnTo>
                  <a:lnTo>
                    <a:pt x="95186" y="420382"/>
                  </a:lnTo>
                  <a:lnTo>
                    <a:pt x="97396" y="421487"/>
                  </a:lnTo>
                  <a:lnTo>
                    <a:pt x="98094" y="421652"/>
                  </a:lnTo>
                  <a:lnTo>
                    <a:pt x="99771" y="421652"/>
                  </a:lnTo>
                  <a:lnTo>
                    <a:pt x="100736" y="421335"/>
                  </a:lnTo>
                  <a:lnTo>
                    <a:pt x="118719" y="407860"/>
                  </a:lnTo>
                  <a:lnTo>
                    <a:pt x="142684" y="407860"/>
                  </a:lnTo>
                  <a:lnTo>
                    <a:pt x="144754" y="405803"/>
                  </a:lnTo>
                  <a:lnTo>
                    <a:pt x="144754" y="384886"/>
                  </a:lnTo>
                  <a:lnTo>
                    <a:pt x="144754" y="377761"/>
                  </a:lnTo>
                  <a:close/>
                </a:path>
                <a:path w="334009" h="883285">
                  <a:moveTo>
                    <a:pt x="167741" y="527329"/>
                  </a:moveTo>
                  <a:lnTo>
                    <a:pt x="158546" y="527329"/>
                  </a:lnTo>
                  <a:lnTo>
                    <a:pt x="158546" y="536549"/>
                  </a:lnTo>
                  <a:lnTo>
                    <a:pt x="167741" y="536549"/>
                  </a:lnTo>
                  <a:lnTo>
                    <a:pt x="167741" y="527329"/>
                  </a:lnTo>
                  <a:close/>
                </a:path>
                <a:path w="334009" h="883285">
                  <a:moveTo>
                    <a:pt x="195300" y="389458"/>
                  </a:moveTo>
                  <a:lnTo>
                    <a:pt x="186118" y="389458"/>
                  </a:lnTo>
                  <a:lnTo>
                    <a:pt x="186118" y="398678"/>
                  </a:lnTo>
                  <a:lnTo>
                    <a:pt x="195300" y="398678"/>
                  </a:lnTo>
                  <a:lnTo>
                    <a:pt x="195300" y="389458"/>
                  </a:lnTo>
                  <a:close/>
                </a:path>
                <a:path w="334009" h="883285">
                  <a:moveTo>
                    <a:pt x="213690" y="389458"/>
                  </a:moveTo>
                  <a:lnTo>
                    <a:pt x="204508" y="389458"/>
                  </a:lnTo>
                  <a:lnTo>
                    <a:pt x="204508" y="398678"/>
                  </a:lnTo>
                  <a:lnTo>
                    <a:pt x="213690" y="398678"/>
                  </a:lnTo>
                  <a:lnTo>
                    <a:pt x="213690" y="389458"/>
                  </a:lnTo>
                  <a:close/>
                </a:path>
                <a:path w="334009" h="883285">
                  <a:moveTo>
                    <a:pt x="232067" y="389458"/>
                  </a:moveTo>
                  <a:lnTo>
                    <a:pt x="222885" y="389458"/>
                  </a:lnTo>
                  <a:lnTo>
                    <a:pt x="222885" y="398678"/>
                  </a:lnTo>
                  <a:lnTo>
                    <a:pt x="232067" y="398678"/>
                  </a:lnTo>
                  <a:lnTo>
                    <a:pt x="232067" y="389458"/>
                  </a:lnTo>
                  <a:close/>
                </a:path>
                <a:path w="334009" h="883285">
                  <a:moveTo>
                    <a:pt x="286816" y="855345"/>
                  </a:moveTo>
                  <a:lnTo>
                    <a:pt x="284924" y="853452"/>
                  </a:lnTo>
                  <a:lnTo>
                    <a:pt x="278371" y="853452"/>
                  </a:lnTo>
                  <a:lnTo>
                    <a:pt x="278371" y="861885"/>
                  </a:lnTo>
                  <a:lnTo>
                    <a:pt x="278371" y="874560"/>
                  </a:lnTo>
                  <a:lnTo>
                    <a:pt x="25158" y="874560"/>
                  </a:lnTo>
                  <a:lnTo>
                    <a:pt x="25158" y="861885"/>
                  </a:lnTo>
                  <a:lnTo>
                    <a:pt x="278371" y="861885"/>
                  </a:lnTo>
                  <a:lnTo>
                    <a:pt x="278371" y="853452"/>
                  </a:lnTo>
                  <a:lnTo>
                    <a:pt x="18618" y="853452"/>
                  </a:lnTo>
                  <a:lnTo>
                    <a:pt x="16725" y="855345"/>
                  </a:lnTo>
                  <a:lnTo>
                    <a:pt x="16725" y="881113"/>
                  </a:lnTo>
                  <a:lnTo>
                    <a:pt x="18618" y="883005"/>
                  </a:lnTo>
                  <a:lnTo>
                    <a:pt x="284924" y="883005"/>
                  </a:lnTo>
                  <a:lnTo>
                    <a:pt x="286816" y="881113"/>
                  </a:lnTo>
                  <a:lnTo>
                    <a:pt x="286816" y="874560"/>
                  </a:lnTo>
                  <a:lnTo>
                    <a:pt x="286816" y="861885"/>
                  </a:lnTo>
                  <a:lnTo>
                    <a:pt x="286816" y="855345"/>
                  </a:lnTo>
                  <a:close/>
                </a:path>
                <a:path w="334009" h="883285">
                  <a:moveTo>
                    <a:pt x="301002" y="495185"/>
                  </a:moveTo>
                  <a:lnTo>
                    <a:pt x="299516" y="487095"/>
                  </a:lnTo>
                  <a:lnTo>
                    <a:pt x="296113" y="481393"/>
                  </a:lnTo>
                  <a:lnTo>
                    <a:pt x="295440" y="480263"/>
                  </a:lnTo>
                  <a:lnTo>
                    <a:pt x="291807" y="477291"/>
                  </a:lnTo>
                  <a:lnTo>
                    <a:pt x="291807" y="487578"/>
                  </a:lnTo>
                  <a:lnTo>
                    <a:pt x="291807" y="571715"/>
                  </a:lnTo>
                  <a:lnTo>
                    <a:pt x="285623" y="577900"/>
                  </a:lnTo>
                  <a:lnTo>
                    <a:pt x="224929" y="577900"/>
                  </a:lnTo>
                  <a:lnTo>
                    <a:pt x="222897" y="579945"/>
                  </a:lnTo>
                  <a:lnTo>
                    <a:pt x="222897" y="646823"/>
                  </a:lnTo>
                  <a:lnTo>
                    <a:pt x="204508" y="646823"/>
                  </a:lnTo>
                  <a:lnTo>
                    <a:pt x="204508" y="577900"/>
                  </a:lnTo>
                  <a:lnTo>
                    <a:pt x="204508" y="568706"/>
                  </a:lnTo>
                  <a:lnTo>
                    <a:pt x="204508" y="565696"/>
                  </a:lnTo>
                  <a:lnTo>
                    <a:pt x="210680" y="559511"/>
                  </a:lnTo>
                  <a:lnTo>
                    <a:pt x="262178" y="559511"/>
                  </a:lnTo>
                  <a:lnTo>
                    <a:pt x="264248" y="557453"/>
                  </a:lnTo>
                  <a:lnTo>
                    <a:pt x="264248" y="550316"/>
                  </a:lnTo>
                  <a:lnTo>
                    <a:pt x="264248" y="508952"/>
                  </a:lnTo>
                  <a:lnTo>
                    <a:pt x="255054" y="508952"/>
                  </a:lnTo>
                  <a:lnTo>
                    <a:pt x="255054" y="550316"/>
                  </a:lnTo>
                  <a:lnTo>
                    <a:pt x="199923" y="550316"/>
                  </a:lnTo>
                  <a:lnTo>
                    <a:pt x="199923" y="559511"/>
                  </a:lnTo>
                  <a:lnTo>
                    <a:pt x="197916" y="562178"/>
                  </a:lnTo>
                  <a:lnTo>
                    <a:pt x="196519" y="565315"/>
                  </a:lnTo>
                  <a:lnTo>
                    <a:pt x="195821" y="568706"/>
                  </a:lnTo>
                  <a:lnTo>
                    <a:pt x="130467" y="568706"/>
                  </a:lnTo>
                  <a:lnTo>
                    <a:pt x="129768" y="565315"/>
                  </a:lnTo>
                  <a:lnTo>
                    <a:pt x="128358" y="562178"/>
                  </a:lnTo>
                  <a:lnTo>
                    <a:pt x="126377" y="559511"/>
                  </a:lnTo>
                  <a:lnTo>
                    <a:pt x="199923" y="559511"/>
                  </a:lnTo>
                  <a:lnTo>
                    <a:pt x="199923" y="550316"/>
                  </a:lnTo>
                  <a:lnTo>
                    <a:pt x="190703" y="550316"/>
                  </a:lnTo>
                  <a:lnTo>
                    <a:pt x="190703" y="536549"/>
                  </a:lnTo>
                  <a:lnTo>
                    <a:pt x="239217" y="536549"/>
                  </a:lnTo>
                  <a:lnTo>
                    <a:pt x="241261" y="534479"/>
                  </a:lnTo>
                  <a:lnTo>
                    <a:pt x="241261" y="487578"/>
                  </a:lnTo>
                  <a:lnTo>
                    <a:pt x="247446" y="481393"/>
                  </a:lnTo>
                  <a:lnTo>
                    <a:pt x="285623" y="481393"/>
                  </a:lnTo>
                  <a:lnTo>
                    <a:pt x="291807" y="487578"/>
                  </a:lnTo>
                  <a:lnTo>
                    <a:pt x="291807" y="477291"/>
                  </a:lnTo>
                  <a:lnTo>
                    <a:pt x="289318" y="475246"/>
                  </a:lnTo>
                  <a:lnTo>
                    <a:pt x="281711" y="472579"/>
                  </a:lnTo>
                  <a:lnTo>
                    <a:pt x="282028" y="472211"/>
                  </a:lnTo>
                  <a:lnTo>
                    <a:pt x="285902" y="467753"/>
                  </a:lnTo>
                  <a:lnTo>
                    <a:pt x="289077" y="462153"/>
                  </a:lnTo>
                  <a:lnTo>
                    <a:pt x="291096" y="455930"/>
                  </a:lnTo>
                  <a:lnTo>
                    <a:pt x="291807" y="449237"/>
                  </a:lnTo>
                  <a:lnTo>
                    <a:pt x="289267" y="436714"/>
                  </a:lnTo>
                  <a:lnTo>
                    <a:pt x="282625" y="426872"/>
                  </a:lnTo>
                  <a:lnTo>
                    <a:pt x="282625" y="449237"/>
                  </a:lnTo>
                  <a:lnTo>
                    <a:pt x="280809" y="458165"/>
                  </a:lnTo>
                  <a:lnTo>
                    <a:pt x="275869" y="465467"/>
                  </a:lnTo>
                  <a:lnTo>
                    <a:pt x="268566" y="470395"/>
                  </a:lnTo>
                  <a:lnTo>
                    <a:pt x="259638" y="472211"/>
                  </a:lnTo>
                  <a:lnTo>
                    <a:pt x="250698" y="470395"/>
                  </a:lnTo>
                  <a:lnTo>
                    <a:pt x="243395" y="465467"/>
                  </a:lnTo>
                  <a:lnTo>
                    <a:pt x="238467" y="458165"/>
                  </a:lnTo>
                  <a:lnTo>
                    <a:pt x="236664" y="449237"/>
                  </a:lnTo>
                  <a:lnTo>
                    <a:pt x="238467" y="440296"/>
                  </a:lnTo>
                  <a:lnTo>
                    <a:pt x="243395" y="432981"/>
                  </a:lnTo>
                  <a:lnTo>
                    <a:pt x="250698" y="428053"/>
                  </a:lnTo>
                  <a:lnTo>
                    <a:pt x="259638" y="426237"/>
                  </a:lnTo>
                  <a:lnTo>
                    <a:pt x="268566" y="428053"/>
                  </a:lnTo>
                  <a:lnTo>
                    <a:pt x="275869" y="432981"/>
                  </a:lnTo>
                  <a:lnTo>
                    <a:pt x="280809" y="440296"/>
                  </a:lnTo>
                  <a:lnTo>
                    <a:pt x="282625" y="449237"/>
                  </a:lnTo>
                  <a:lnTo>
                    <a:pt x="282625" y="426872"/>
                  </a:lnTo>
                  <a:lnTo>
                    <a:pt x="282371" y="426491"/>
                  </a:lnTo>
                  <a:lnTo>
                    <a:pt x="282003" y="426237"/>
                  </a:lnTo>
                  <a:lnTo>
                    <a:pt x="272148" y="419582"/>
                  </a:lnTo>
                  <a:lnTo>
                    <a:pt x="259638" y="417055"/>
                  </a:lnTo>
                  <a:lnTo>
                    <a:pt x="247129" y="419582"/>
                  </a:lnTo>
                  <a:lnTo>
                    <a:pt x="236905" y="426491"/>
                  </a:lnTo>
                  <a:lnTo>
                    <a:pt x="229997" y="436714"/>
                  </a:lnTo>
                  <a:lnTo>
                    <a:pt x="227469" y="449237"/>
                  </a:lnTo>
                  <a:lnTo>
                    <a:pt x="228523" y="457390"/>
                  </a:lnTo>
                  <a:lnTo>
                    <a:pt x="231495" y="464781"/>
                  </a:lnTo>
                  <a:lnTo>
                    <a:pt x="236131" y="471131"/>
                  </a:lnTo>
                  <a:lnTo>
                    <a:pt x="242150" y="476186"/>
                  </a:lnTo>
                  <a:lnTo>
                    <a:pt x="236067" y="480314"/>
                  </a:lnTo>
                  <a:lnTo>
                    <a:pt x="232168" y="487095"/>
                  </a:lnTo>
                  <a:lnTo>
                    <a:pt x="232067" y="527342"/>
                  </a:lnTo>
                  <a:lnTo>
                    <a:pt x="213690" y="527342"/>
                  </a:lnTo>
                  <a:lnTo>
                    <a:pt x="213690" y="504367"/>
                  </a:lnTo>
                  <a:lnTo>
                    <a:pt x="211493" y="492709"/>
                  </a:lnTo>
                  <a:lnTo>
                    <a:pt x="205498" y="482955"/>
                  </a:lnTo>
                  <a:lnTo>
                    <a:pt x="204508" y="482193"/>
                  </a:lnTo>
                  <a:lnTo>
                    <a:pt x="204508" y="504367"/>
                  </a:lnTo>
                  <a:lnTo>
                    <a:pt x="204508" y="527342"/>
                  </a:lnTo>
                  <a:lnTo>
                    <a:pt x="183591" y="527342"/>
                  </a:lnTo>
                  <a:lnTo>
                    <a:pt x="181521" y="529399"/>
                  </a:lnTo>
                  <a:lnTo>
                    <a:pt x="181521" y="550316"/>
                  </a:lnTo>
                  <a:lnTo>
                    <a:pt x="144754" y="550316"/>
                  </a:lnTo>
                  <a:lnTo>
                    <a:pt x="144754" y="529399"/>
                  </a:lnTo>
                  <a:lnTo>
                    <a:pt x="142697" y="527342"/>
                  </a:lnTo>
                  <a:lnTo>
                    <a:pt x="135559" y="527342"/>
                  </a:lnTo>
                  <a:lnTo>
                    <a:pt x="135559" y="536549"/>
                  </a:lnTo>
                  <a:lnTo>
                    <a:pt x="135559" y="550316"/>
                  </a:lnTo>
                  <a:lnTo>
                    <a:pt x="71234" y="550316"/>
                  </a:lnTo>
                  <a:lnTo>
                    <a:pt x="71234" y="508952"/>
                  </a:lnTo>
                  <a:lnTo>
                    <a:pt x="62039" y="508952"/>
                  </a:lnTo>
                  <a:lnTo>
                    <a:pt x="62039" y="557453"/>
                  </a:lnTo>
                  <a:lnTo>
                    <a:pt x="64109" y="559511"/>
                  </a:lnTo>
                  <a:lnTo>
                    <a:pt x="115595" y="559511"/>
                  </a:lnTo>
                  <a:lnTo>
                    <a:pt x="121793" y="565696"/>
                  </a:lnTo>
                  <a:lnTo>
                    <a:pt x="121793" y="646823"/>
                  </a:lnTo>
                  <a:lnTo>
                    <a:pt x="103403" y="646823"/>
                  </a:lnTo>
                  <a:lnTo>
                    <a:pt x="103403" y="587082"/>
                  </a:lnTo>
                  <a:lnTo>
                    <a:pt x="103403" y="579945"/>
                  </a:lnTo>
                  <a:lnTo>
                    <a:pt x="101346" y="577900"/>
                  </a:lnTo>
                  <a:lnTo>
                    <a:pt x="40652" y="577900"/>
                  </a:lnTo>
                  <a:lnTo>
                    <a:pt x="34480" y="571715"/>
                  </a:lnTo>
                  <a:lnTo>
                    <a:pt x="34480" y="487578"/>
                  </a:lnTo>
                  <a:lnTo>
                    <a:pt x="40652" y="481393"/>
                  </a:lnTo>
                  <a:lnTo>
                    <a:pt x="78828" y="481393"/>
                  </a:lnTo>
                  <a:lnTo>
                    <a:pt x="85026" y="487578"/>
                  </a:lnTo>
                  <a:lnTo>
                    <a:pt x="85026" y="534479"/>
                  </a:lnTo>
                  <a:lnTo>
                    <a:pt x="87083" y="536549"/>
                  </a:lnTo>
                  <a:lnTo>
                    <a:pt x="135559" y="536549"/>
                  </a:lnTo>
                  <a:lnTo>
                    <a:pt x="135559" y="527342"/>
                  </a:lnTo>
                  <a:lnTo>
                    <a:pt x="121793" y="527342"/>
                  </a:lnTo>
                  <a:lnTo>
                    <a:pt x="121793" y="504367"/>
                  </a:lnTo>
                  <a:lnTo>
                    <a:pt x="123596" y="495427"/>
                  </a:lnTo>
                  <a:lnTo>
                    <a:pt x="128524" y="488124"/>
                  </a:lnTo>
                  <a:lnTo>
                    <a:pt x="135813" y="483196"/>
                  </a:lnTo>
                  <a:lnTo>
                    <a:pt x="144754" y="481393"/>
                  </a:lnTo>
                  <a:lnTo>
                    <a:pt x="146164" y="481393"/>
                  </a:lnTo>
                  <a:lnTo>
                    <a:pt x="158826" y="515162"/>
                  </a:lnTo>
                  <a:lnTo>
                    <a:pt x="159512" y="516953"/>
                  </a:lnTo>
                  <a:lnTo>
                    <a:pt x="161226" y="518160"/>
                  </a:lnTo>
                  <a:lnTo>
                    <a:pt x="165049" y="518160"/>
                  </a:lnTo>
                  <a:lnTo>
                    <a:pt x="166763" y="516953"/>
                  </a:lnTo>
                  <a:lnTo>
                    <a:pt x="172948" y="500468"/>
                  </a:lnTo>
                  <a:lnTo>
                    <a:pt x="180111" y="481393"/>
                  </a:lnTo>
                  <a:lnTo>
                    <a:pt x="181521" y="481393"/>
                  </a:lnTo>
                  <a:lnTo>
                    <a:pt x="190449" y="483196"/>
                  </a:lnTo>
                  <a:lnTo>
                    <a:pt x="197751" y="488124"/>
                  </a:lnTo>
                  <a:lnTo>
                    <a:pt x="202692" y="495427"/>
                  </a:lnTo>
                  <a:lnTo>
                    <a:pt x="204508" y="504367"/>
                  </a:lnTo>
                  <a:lnTo>
                    <a:pt x="204508" y="482193"/>
                  </a:lnTo>
                  <a:lnTo>
                    <a:pt x="203492" y="481393"/>
                  </a:lnTo>
                  <a:lnTo>
                    <a:pt x="196494" y="475919"/>
                  </a:lnTo>
                  <a:lnTo>
                    <a:pt x="185343" y="472452"/>
                  </a:lnTo>
                  <a:lnTo>
                    <a:pt x="185585" y="472211"/>
                  </a:lnTo>
                  <a:lnTo>
                    <a:pt x="191465" y="466585"/>
                  </a:lnTo>
                  <a:lnTo>
                    <a:pt x="195300" y="458355"/>
                  </a:lnTo>
                  <a:lnTo>
                    <a:pt x="195300" y="449237"/>
                  </a:lnTo>
                  <a:lnTo>
                    <a:pt x="192760" y="436714"/>
                  </a:lnTo>
                  <a:lnTo>
                    <a:pt x="186118" y="426872"/>
                  </a:lnTo>
                  <a:lnTo>
                    <a:pt x="186118" y="449237"/>
                  </a:lnTo>
                  <a:lnTo>
                    <a:pt x="184302" y="458165"/>
                  </a:lnTo>
                  <a:lnTo>
                    <a:pt x="179374" y="465467"/>
                  </a:lnTo>
                  <a:lnTo>
                    <a:pt x="172072" y="470395"/>
                  </a:lnTo>
                  <a:lnTo>
                    <a:pt x="170281" y="470763"/>
                  </a:lnTo>
                  <a:lnTo>
                    <a:pt x="170281" y="481393"/>
                  </a:lnTo>
                  <a:lnTo>
                    <a:pt x="163144" y="500468"/>
                  </a:lnTo>
                  <a:lnTo>
                    <a:pt x="155981" y="481393"/>
                  </a:lnTo>
                  <a:lnTo>
                    <a:pt x="170281" y="481393"/>
                  </a:lnTo>
                  <a:lnTo>
                    <a:pt x="170281" y="470763"/>
                  </a:lnTo>
                  <a:lnTo>
                    <a:pt x="140157" y="449237"/>
                  </a:lnTo>
                  <a:lnTo>
                    <a:pt x="141960" y="440296"/>
                  </a:lnTo>
                  <a:lnTo>
                    <a:pt x="146888" y="432981"/>
                  </a:lnTo>
                  <a:lnTo>
                    <a:pt x="154203" y="428053"/>
                  </a:lnTo>
                  <a:lnTo>
                    <a:pt x="163144" y="426237"/>
                  </a:lnTo>
                  <a:lnTo>
                    <a:pt x="172072" y="428053"/>
                  </a:lnTo>
                  <a:lnTo>
                    <a:pt x="179374" y="432981"/>
                  </a:lnTo>
                  <a:lnTo>
                    <a:pt x="184302" y="440296"/>
                  </a:lnTo>
                  <a:lnTo>
                    <a:pt x="186118" y="449237"/>
                  </a:lnTo>
                  <a:lnTo>
                    <a:pt x="186118" y="426872"/>
                  </a:lnTo>
                  <a:lnTo>
                    <a:pt x="185864" y="426491"/>
                  </a:lnTo>
                  <a:lnTo>
                    <a:pt x="185496" y="426237"/>
                  </a:lnTo>
                  <a:lnTo>
                    <a:pt x="175653" y="419582"/>
                  </a:lnTo>
                  <a:lnTo>
                    <a:pt x="163144" y="417055"/>
                  </a:lnTo>
                  <a:lnTo>
                    <a:pt x="150622" y="419582"/>
                  </a:lnTo>
                  <a:lnTo>
                    <a:pt x="140398" y="426491"/>
                  </a:lnTo>
                  <a:lnTo>
                    <a:pt x="133502" y="436714"/>
                  </a:lnTo>
                  <a:lnTo>
                    <a:pt x="130975" y="449237"/>
                  </a:lnTo>
                  <a:lnTo>
                    <a:pt x="130975" y="458355"/>
                  </a:lnTo>
                  <a:lnTo>
                    <a:pt x="134810" y="466585"/>
                  </a:lnTo>
                  <a:lnTo>
                    <a:pt x="140944" y="472452"/>
                  </a:lnTo>
                  <a:lnTo>
                    <a:pt x="129781" y="475919"/>
                  </a:lnTo>
                  <a:lnTo>
                    <a:pt x="120777" y="482955"/>
                  </a:lnTo>
                  <a:lnTo>
                    <a:pt x="114769" y="492709"/>
                  </a:lnTo>
                  <a:lnTo>
                    <a:pt x="112585" y="504367"/>
                  </a:lnTo>
                  <a:lnTo>
                    <a:pt x="112585" y="527342"/>
                  </a:lnTo>
                  <a:lnTo>
                    <a:pt x="94195" y="527342"/>
                  </a:lnTo>
                  <a:lnTo>
                    <a:pt x="94081" y="487095"/>
                  </a:lnTo>
                  <a:lnTo>
                    <a:pt x="90805" y="481393"/>
                  </a:lnTo>
                  <a:lnTo>
                    <a:pt x="90195" y="480314"/>
                  </a:lnTo>
                  <a:lnTo>
                    <a:pt x="84124" y="476186"/>
                  </a:lnTo>
                  <a:lnTo>
                    <a:pt x="88849" y="472211"/>
                  </a:lnTo>
                  <a:lnTo>
                    <a:pt x="90131" y="471131"/>
                  </a:lnTo>
                  <a:lnTo>
                    <a:pt x="94767" y="464781"/>
                  </a:lnTo>
                  <a:lnTo>
                    <a:pt x="97751" y="457390"/>
                  </a:lnTo>
                  <a:lnTo>
                    <a:pt x="98806" y="449237"/>
                  </a:lnTo>
                  <a:lnTo>
                    <a:pt x="96266" y="436714"/>
                  </a:lnTo>
                  <a:lnTo>
                    <a:pt x="89611" y="426859"/>
                  </a:lnTo>
                  <a:lnTo>
                    <a:pt x="89611" y="449237"/>
                  </a:lnTo>
                  <a:lnTo>
                    <a:pt x="87795" y="458165"/>
                  </a:lnTo>
                  <a:lnTo>
                    <a:pt x="82867" y="465467"/>
                  </a:lnTo>
                  <a:lnTo>
                    <a:pt x="75565" y="470395"/>
                  </a:lnTo>
                  <a:lnTo>
                    <a:pt x="66636" y="472211"/>
                  </a:lnTo>
                  <a:lnTo>
                    <a:pt x="57696" y="470395"/>
                  </a:lnTo>
                  <a:lnTo>
                    <a:pt x="50393" y="465467"/>
                  </a:lnTo>
                  <a:lnTo>
                    <a:pt x="45466" y="458165"/>
                  </a:lnTo>
                  <a:lnTo>
                    <a:pt x="43662" y="449237"/>
                  </a:lnTo>
                  <a:lnTo>
                    <a:pt x="45466" y="440296"/>
                  </a:lnTo>
                  <a:lnTo>
                    <a:pt x="50393" y="432981"/>
                  </a:lnTo>
                  <a:lnTo>
                    <a:pt x="57696" y="428053"/>
                  </a:lnTo>
                  <a:lnTo>
                    <a:pt x="66636" y="426237"/>
                  </a:lnTo>
                  <a:lnTo>
                    <a:pt x="75565" y="428053"/>
                  </a:lnTo>
                  <a:lnTo>
                    <a:pt x="82867" y="432981"/>
                  </a:lnTo>
                  <a:lnTo>
                    <a:pt x="87795" y="440296"/>
                  </a:lnTo>
                  <a:lnTo>
                    <a:pt x="89611" y="449237"/>
                  </a:lnTo>
                  <a:lnTo>
                    <a:pt x="89611" y="426859"/>
                  </a:lnTo>
                  <a:lnTo>
                    <a:pt x="89369" y="426491"/>
                  </a:lnTo>
                  <a:lnTo>
                    <a:pt x="89001" y="426237"/>
                  </a:lnTo>
                  <a:lnTo>
                    <a:pt x="79146" y="419582"/>
                  </a:lnTo>
                  <a:lnTo>
                    <a:pt x="66636" y="417055"/>
                  </a:lnTo>
                  <a:lnTo>
                    <a:pt x="54127" y="419582"/>
                  </a:lnTo>
                  <a:lnTo>
                    <a:pt x="43903" y="426491"/>
                  </a:lnTo>
                  <a:lnTo>
                    <a:pt x="37007" y="436714"/>
                  </a:lnTo>
                  <a:lnTo>
                    <a:pt x="34480" y="449237"/>
                  </a:lnTo>
                  <a:lnTo>
                    <a:pt x="35179" y="455930"/>
                  </a:lnTo>
                  <a:lnTo>
                    <a:pt x="37198" y="462153"/>
                  </a:lnTo>
                  <a:lnTo>
                    <a:pt x="40373" y="467753"/>
                  </a:lnTo>
                  <a:lnTo>
                    <a:pt x="44577" y="472579"/>
                  </a:lnTo>
                  <a:lnTo>
                    <a:pt x="36944" y="475246"/>
                  </a:lnTo>
                  <a:lnTo>
                    <a:pt x="30822" y="480263"/>
                  </a:lnTo>
                  <a:lnTo>
                    <a:pt x="26746" y="487095"/>
                  </a:lnTo>
                  <a:lnTo>
                    <a:pt x="25273" y="495185"/>
                  </a:lnTo>
                  <a:lnTo>
                    <a:pt x="25273" y="564108"/>
                  </a:lnTo>
                  <a:lnTo>
                    <a:pt x="26670" y="572008"/>
                  </a:lnTo>
                  <a:lnTo>
                    <a:pt x="30530" y="578713"/>
                  </a:lnTo>
                  <a:lnTo>
                    <a:pt x="36360" y="583755"/>
                  </a:lnTo>
                  <a:lnTo>
                    <a:pt x="43662" y="586625"/>
                  </a:lnTo>
                  <a:lnTo>
                    <a:pt x="43662" y="656031"/>
                  </a:lnTo>
                  <a:lnTo>
                    <a:pt x="52844" y="656031"/>
                  </a:lnTo>
                  <a:lnTo>
                    <a:pt x="52844" y="587082"/>
                  </a:lnTo>
                  <a:lnTo>
                    <a:pt x="94195" y="587082"/>
                  </a:lnTo>
                  <a:lnTo>
                    <a:pt x="94195" y="653973"/>
                  </a:lnTo>
                  <a:lnTo>
                    <a:pt x="96266" y="656031"/>
                  </a:lnTo>
                  <a:lnTo>
                    <a:pt x="128905" y="656031"/>
                  </a:lnTo>
                  <a:lnTo>
                    <a:pt x="130975" y="653973"/>
                  </a:lnTo>
                  <a:lnTo>
                    <a:pt x="130975" y="646823"/>
                  </a:lnTo>
                  <a:lnTo>
                    <a:pt x="130975" y="577900"/>
                  </a:lnTo>
                  <a:lnTo>
                    <a:pt x="158546" y="577900"/>
                  </a:lnTo>
                  <a:lnTo>
                    <a:pt x="158546" y="646823"/>
                  </a:lnTo>
                  <a:lnTo>
                    <a:pt x="140157" y="646823"/>
                  </a:lnTo>
                  <a:lnTo>
                    <a:pt x="140157" y="656031"/>
                  </a:lnTo>
                  <a:lnTo>
                    <a:pt x="186118" y="656031"/>
                  </a:lnTo>
                  <a:lnTo>
                    <a:pt x="186118" y="646823"/>
                  </a:lnTo>
                  <a:lnTo>
                    <a:pt x="167741" y="646823"/>
                  </a:lnTo>
                  <a:lnTo>
                    <a:pt x="167741" y="577900"/>
                  </a:lnTo>
                  <a:lnTo>
                    <a:pt x="195300" y="577900"/>
                  </a:lnTo>
                  <a:lnTo>
                    <a:pt x="195300" y="653973"/>
                  </a:lnTo>
                  <a:lnTo>
                    <a:pt x="197370" y="656031"/>
                  </a:lnTo>
                  <a:lnTo>
                    <a:pt x="230009" y="656031"/>
                  </a:lnTo>
                  <a:lnTo>
                    <a:pt x="232067" y="653973"/>
                  </a:lnTo>
                  <a:lnTo>
                    <a:pt x="232067" y="646823"/>
                  </a:lnTo>
                  <a:lnTo>
                    <a:pt x="232067" y="587082"/>
                  </a:lnTo>
                  <a:lnTo>
                    <a:pt x="273431" y="587082"/>
                  </a:lnTo>
                  <a:lnTo>
                    <a:pt x="273431" y="656031"/>
                  </a:lnTo>
                  <a:lnTo>
                    <a:pt x="282625" y="656031"/>
                  </a:lnTo>
                  <a:lnTo>
                    <a:pt x="282625" y="587082"/>
                  </a:lnTo>
                  <a:lnTo>
                    <a:pt x="282625" y="586625"/>
                  </a:lnTo>
                  <a:lnTo>
                    <a:pt x="289915" y="583755"/>
                  </a:lnTo>
                  <a:lnTo>
                    <a:pt x="295732" y="578713"/>
                  </a:lnTo>
                  <a:lnTo>
                    <a:pt x="299605" y="572008"/>
                  </a:lnTo>
                  <a:lnTo>
                    <a:pt x="301002" y="564108"/>
                  </a:lnTo>
                  <a:lnTo>
                    <a:pt x="301002" y="495185"/>
                  </a:lnTo>
                  <a:close/>
                </a:path>
                <a:path w="334009" h="883285">
                  <a:moveTo>
                    <a:pt x="333438" y="22364"/>
                  </a:moveTo>
                  <a:lnTo>
                    <a:pt x="311086" y="0"/>
                  </a:lnTo>
                  <a:lnTo>
                    <a:pt x="22212" y="0"/>
                  </a:lnTo>
                  <a:lnTo>
                    <a:pt x="0" y="190576"/>
                  </a:lnTo>
                  <a:lnTo>
                    <a:pt x="1638" y="198666"/>
                  </a:lnTo>
                  <a:lnTo>
                    <a:pt x="6426" y="205765"/>
                  </a:lnTo>
                  <a:lnTo>
                    <a:pt x="13525" y="210566"/>
                  </a:lnTo>
                  <a:lnTo>
                    <a:pt x="22212" y="212318"/>
                  </a:lnTo>
                  <a:lnTo>
                    <a:pt x="43624" y="212318"/>
                  </a:lnTo>
                  <a:lnTo>
                    <a:pt x="43103" y="221272"/>
                  </a:lnTo>
                  <a:lnTo>
                    <a:pt x="46405" y="229514"/>
                  </a:lnTo>
                  <a:lnTo>
                    <a:pt x="52108" y="235559"/>
                  </a:lnTo>
                  <a:lnTo>
                    <a:pt x="51777" y="235559"/>
                  </a:lnTo>
                  <a:lnTo>
                    <a:pt x="40932" y="237756"/>
                  </a:lnTo>
                  <a:lnTo>
                    <a:pt x="32067" y="243738"/>
                  </a:lnTo>
                  <a:lnTo>
                    <a:pt x="26085" y="252603"/>
                  </a:lnTo>
                  <a:lnTo>
                    <a:pt x="23901" y="263436"/>
                  </a:lnTo>
                  <a:lnTo>
                    <a:pt x="23901" y="291731"/>
                  </a:lnTo>
                  <a:lnTo>
                    <a:pt x="28829" y="296659"/>
                  </a:lnTo>
                  <a:lnTo>
                    <a:pt x="116852" y="296659"/>
                  </a:lnTo>
                  <a:lnTo>
                    <a:pt x="118960" y="295973"/>
                  </a:lnTo>
                  <a:lnTo>
                    <a:pt x="120700" y="294805"/>
                  </a:lnTo>
                  <a:lnTo>
                    <a:pt x="122440" y="295973"/>
                  </a:lnTo>
                  <a:lnTo>
                    <a:pt x="124548" y="296659"/>
                  </a:lnTo>
                  <a:lnTo>
                    <a:pt x="208762" y="296659"/>
                  </a:lnTo>
                  <a:lnTo>
                    <a:pt x="210870" y="295973"/>
                  </a:lnTo>
                  <a:lnTo>
                    <a:pt x="212598" y="294805"/>
                  </a:lnTo>
                  <a:lnTo>
                    <a:pt x="214350" y="295973"/>
                  </a:lnTo>
                  <a:lnTo>
                    <a:pt x="216446" y="296659"/>
                  </a:lnTo>
                  <a:lnTo>
                    <a:pt x="304469" y="296659"/>
                  </a:lnTo>
                  <a:lnTo>
                    <a:pt x="306324" y="294805"/>
                  </a:lnTo>
                  <a:lnTo>
                    <a:pt x="309410" y="291731"/>
                  </a:lnTo>
                  <a:lnTo>
                    <a:pt x="309410" y="286893"/>
                  </a:lnTo>
                  <a:lnTo>
                    <a:pt x="309397" y="263436"/>
                  </a:lnTo>
                  <a:lnTo>
                    <a:pt x="307213" y="252603"/>
                  </a:lnTo>
                  <a:lnTo>
                    <a:pt x="302310" y="245338"/>
                  </a:lnTo>
                  <a:lnTo>
                    <a:pt x="301231" y="243738"/>
                  </a:lnTo>
                  <a:lnTo>
                    <a:pt x="299643" y="242671"/>
                  </a:lnTo>
                  <a:lnTo>
                    <a:pt x="299643" y="263436"/>
                  </a:lnTo>
                  <a:lnTo>
                    <a:pt x="299643" y="286346"/>
                  </a:lnTo>
                  <a:lnTo>
                    <a:pt x="299097" y="286893"/>
                  </a:lnTo>
                  <a:lnTo>
                    <a:pt x="218033" y="286893"/>
                  </a:lnTo>
                  <a:lnTo>
                    <a:pt x="217487" y="286346"/>
                  </a:lnTo>
                  <a:lnTo>
                    <a:pt x="217487" y="263436"/>
                  </a:lnTo>
                  <a:lnTo>
                    <a:pt x="235610" y="245338"/>
                  </a:lnTo>
                  <a:lnTo>
                    <a:pt x="281520" y="245338"/>
                  </a:lnTo>
                  <a:lnTo>
                    <a:pt x="288556" y="246773"/>
                  </a:lnTo>
                  <a:lnTo>
                    <a:pt x="294322" y="250647"/>
                  </a:lnTo>
                  <a:lnTo>
                    <a:pt x="298208" y="256400"/>
                  </a:lnTo>
                  <a:lnTo>
                    <a:pt x="299643" y="263436"/>
                  </a:lnTo>
                  <a:lnTo>
                    <a:pt x="299643" y="242671"/>
                  </a:lnTo>
                  <a:lnTo>
                    <a:pt x="292366" y="237756"/>
                  </a:lnTo>
                  <a:lnTo>
                    <a:pt x="281520" y="235559"/>
                  </a:lnTo>
                  <a:lnTo>
                    <a:pt x="281178" y="235559"/>
                  </a:lnTo>
                  <a:lnTo>
                    <a:pt x="286893" y="229514"/>
                  </a:lnTo>
                  <a:lnTo>
                    <a:pt x="290195" y="221259"/>
                  </a:lnTo>
                  <a:lnTo>
                    <a:pt x="289661" y="212318"/>
                  </a:lnTo>
                  <a:lnTo>
                    <a:pt x="311086" y="212318"/>
                  </a:lnTo>
                  <a:lnTo>
                    <a:pt x="319773" y="210566"/>
                  </a:lnTo>
                  <a:lnTo>
                    <a:pt x="326872" y="205765"/>
                  </a:lnTo>
                  <a:lnTo>
                    <a:pt x="329044" y="202539"/>
                  </a:lnTo>
                  <a:lnTo>
                    <a:pt x="331660" y="198666"/>
                  </a:lnTo>
                  <a:lnTo>
                    <a:pt x="333298" y="190576"/>
                  </a:lnTo>
                  <a:lnTo>
                    <a:pt x="333425" y="114858"/>
                  </a:lnTo>
                  <a:lnTo>
                    <a:pt x="331241" y="112674"/>
                  </a:lnTo>
                  <a:lnTo>
                    <a:pt x="325856" y="112674"/>
                  </a:lnTo>
                  <a:lnTo>
                    <a:pt x="323659" y="114858"/>
                  </a:lnTo>
                  <a:lnTo>
                    <a:pt x="323659" y="196900"/>
                  </a:lnTo>
                  <a:lnTo>
                    <a:pt x="318033" y="202539"/>
                  </a:lnTo>
                  <a:lnTo>
                    <a:pt x="287464" y="202539"/>
                  </a:lnTo>
                  <a:lnTo>
                    <a:pt x="286080" y="199072"/>
                  </a:lnTo>
                  <a:lnTo>
                    <a:pt x="285851" y="198666"/>
                  </a:lnTo>
                  <a:lnTo>
                    <a:pt x="283946" y="195656"/>
                  </a:lnTo>
                  <a:lnTo>
                    <a:pt x="281228" y="192773"/>
                  </a:lnTo>
                  <a:lnTo>
                    <a:pt x="311696" y="192773"/>
                  </a:lnTo>
                  <a:lnTo>
                    <a:pt x="313893" y="190576"/>
                  </a:lnTo>
                  <a:lnTo>
                    <a:pt x="313893" y="182981"/>
                  </a:lnTo>
                  <a:lnTo>
                    <a:pt x="313893" y="29311"/>
                  </a:lnTo>
                  <a:lnTo>
                    <a:pt x="313893" y="21729"/>
                  </a:lnTo>
                  <a:lnTo>
                    <a:pt x="311696" y="19558"/>
                  </a:lnTo>
                  <a:lnTo>
                    <a:pt x="304114" y="19558"/>
                  </a:lnTo>
                  <a:lnTo>
                    <a:pt x="304114" y="29311"/>
                  </a:lnTo>
                  <a:lnTo>
                    <a:pt x="304114" y="182981"/>
                  </a:lnTo>
                  <a:lnTo>
                    <a:pt x="279946" y="182981"/>
                  </a:lnTo>
                  <a:lnTo>
                    <a:pt x="279946" y="214172"/>
                  </a:lnTo>
                  <a:lnTo>
                    <a:pt x="278269" y="222504"/>
                  </a:lnTo>
                  <a:lnTo>
                    <a:pt x="273672" y="229298"/>
                  </a:lnTo>
                  <a:lnTo>
                    <a:pt x="266877" y="233883"/>
                  </a:lnTo>
                  <a:lnTo>
                    <a:pt x="258559" y="235559"/>
                  </a:lnTo>
                  <a:lnTo>
                    <a:pt x="250228" y="233883"/>
                  </a:lnTo>
                  <a:lnTo>
                    <a:pt x="243433" y="229298"/>
                  </a:lnTo>
                  <a:lnTo>
                    <a:pt x="238836" y="222504"/>
                  </a:lnTo>
                  <a:lnTo>
                    <a:pt x="237147" y="214172"/>
                  </a:lnTo>
                  <a:lnTo>
                    <a:pt x="237528" y="212318"/>
                  </a:lnTo>
                  <a:lnTo>
                    <a:pt x="238836" y="205879"/>
                  </a:lnTo>
                  <a:lnTo>
                    <a:pt x="241071" y="202539"/>
                  </a:lnTo>
                  <a:lnTo>
                    <a:pt x="243420" y="199072"/>
                  </a:lnTo>
                  <a:lnTo>
                    <a:pt x="250253" y="194462"/>
                  </a:lnTo>
                  <a:lnTo>
                    <a:pt x="258559" y="192773"/>
                  </a:lnTo>
                  <a:lnTo>
                    <a:pt x="266890" y="194475"/>
                  </a:lnTo>
                  <a:lnTo>
                    <a:pt x="273697" y="199072"/>
                  </a:lnTo>
                  <a:lnTo>
                    <a:pt x="278269" y="205879"/>
                  </a:lnTo>
                  <a:lnTo>
                    <a:pt x="279946" y="214172"/>
                  </a:lnTo>
                  <a:lnTo>
                    <a:pt x="279946" y="182981"/>
                  </a:lnTo>
                  <a:lnTo>
                    <a:pt x="235927" y="182981"/>
                  </a:lnTo>
                  <a:lnTo>
                    <a:pt x="235927" y="235559"/>
                  </a:lnTo>
                  <a:lnTo>
                    <a:pt x="235610" y="235559"/>
                  </a:lnTo>
                  <a:lnTo>
                    <a:pt x="228688" y="236435"/>
                  </a:lnTo>
                  <a:lnTo>
                    <a:pt x="222415" y="238887"/>
                  </a:lnTo>
                  <a:lnTo>
                    <a:pt x="216979" y="242709"/>
                  </a:lnTo>
                  <a:lnTo>
                    <a:pt x="212610" y="247688"/>
                  </a:lnTo>
                  <a:lnTo>
                    <a:pt x="210540" y="245338"/>
                  </a:lnTo>
                  <a:lnTo>
                    <a:pt x="208229" y="242709"/>
                  </a:lnTo>
                  <a:lnTo>
                    <a:pt x="207721" y="242354"/>
                  </a:lnTo>
                  <a:lnTo>
                    <a:pt x="207721" y="263436"/>
                  </a:lnTo>
                  <a:lnTo>
                    <a:pt x="207721" y="286346"/>
                  </a:lnTo>
                  <a:lnTo>
                    <a:pt x="207175" y="286893"/>
                  </a:lnTo>
                  <a:lnTo>
                    <a:pt x="126123" y="286893"/>
                  </a:lnTo>
                  <a:lnTo>
                    <a:pt x="125577" y="286346"/>
                  </a:lnTo>
                  <a:lnTo>
                    <a:pt x="125577" y="263436"/>
                  </a:lnTo>
                  <a:lnTo>
                    <a:pt x="143700" y="245338"/>
                  </a:lnTo>
                  <a:lnTo>
                    <a:pt x="189611" y="245338"/>
                  </a:lnTo>
                  <a:lnTo>
                    <a:pt x="196646" y="246773"/>
                  </a:lnTo>
                  <a:lnTo>
                    <a:pt x="202399" y="250647"/>
                  </a:lnTo>
                  <a:lnTo>
                    <a:pt x="206286" y="256400"/>
                  </a:lnTo>
                  <a:lnTo>
                    <a:pt x="207721" y="263436"/>
                  </a:lnTo>
                  <a:lnTo>
                    <a:pt x="207721" y="242354"/>
                  </a:lnTo>
                  <a:lnTo>
                    <a:pt x="202793" y="238887"/>
                  </a:lnTo>
                  <a:lnTo>
                    <a:pt x="196507" y="236435"/>
                  </a:lnTo>
                  <a:lnTo>
                    <a:pt x="189611" y="235559"/>
                  </a:lnTo>
                  <a:lnTo>
                    <a:pt x="189293" y="235559"/>
                  </a:lnTo>
                  <a:lnTo>
                    <a:pt x="194995" y="229514"/>
                  </a:lnTo>
                  <a:lnTo>
                    <a:pt x="198272" y="221259"/>
                  </a:lnTo>
                  <a:lnTo>
                    <a:pt x="197764" y="212318"/>
                  </a:lnTo>
                  <a:lnTo>
                    <a:pt x="227444" y="212318"/>
                  </a:lnTo>
                  <a:lnTo>
                    <a:pt x="226923" y="221272"/>
                  </a:lnTo>
                  <a:lnTo>
                    <a:pt x="230212" y="229514"/>
                  </a:lnTo>
                  <a:lnTo>
                    <a:pt x="235927" y="235559"/>
                  </a:lnTo>
                  <a:lnTo>
                    <a:pt x="235927" y="182981"/>
                  </a:lnTo>
                  <a:lnTo>
                    <a:pt x="235902" y="192773"/>
                  </a:lnTo>
                  <a:lnTo>
                    <a:pt x="233159" y="195656"/>
                  </a:lnTo>
                  <a:lnTo>
                    <a:pt x="231025" y="199072"/>
                  </a:lnTo>
                  <a:lnTo>
                    <a:pt x="229641" y="202539"/>
                  </a:lnTo>
                  <a:lnTo>
                    <a:pt x="195580" y="202539"/>
                  </a:lnTo>
                  <a:lnTo>
                    <a:pt x="194094" y="198856"/>
                  </a:lnTo>
                  <a:lnTo>
                    <a:pt x="191960" y="195554"/>
                  </a:lnTo>
                  <a:lnTo>
                    <a:pt x="189318" y="192773"/>
                  </a:lnTo>
                  <a:lnTo>
                    <a:pt x="235902" y="192773"/>
                  </a:lnTo>
                  <a:lnTo>
                    <a:pt x="235902" y="182981"/>
                  </a:lnTo>
                  <a:lnTo>
                    <a:pt x="188048" y="182981"/>
                  </a:lnTo>
                  <a:lnTo>
                    <a:pt x="188048" y="214172"/>
                  </a:lnTo>
                  <a:lnTo>
                    <a:pt x="186359" y="222504"/>
                  </a:lnTo>
                  <a:lnTo>
                    <a:pt x="181775" y="229298"/>
                  </a:lnTo>
                  <a:lnTo>
                    <a:pt x="174980" y="233883"/>
                  </a:lnTo>
                  <a:lnTo>
                    <a:pt x="166662" y="235559"/>
                  </a:lnTo>
                  <a:lnTo>
                    <a:pt x="158330" y="233883"/>
                  </a:lnTo>
                  <a:lnTo>
                    <a:pt x="151523" y="229298"/>
                  </a:lnTo>
                  <a:lnTo>
                    <a:pt x="146939" y="222504"/>
                  </a:lnTo>
                  <a:lnTo>
                    <a:pt x="145262" y="214172"/>
                  </a:lnTo>
                  <a:lnTo>
                    <a:pt x="145630" y="212318"/>
                  </a:lnTo>
                  <a:lnTo>
                    <a:pt x="166662" y="192773"/>
                  </a:lnTo>
                  <a:lnTo>
                    <a:pt x="174980" y="194475"/>
                  </a:lnTo>
                  <a:lnTo>
                    <a:pt x="181787" y="199072"/>
                  </a:lnTo>
                  <a:lnTo>
                    <a:pt x="186359" y="205879"/>
                  </a:lnTo>
                  <a:lnTo>
                    <a:pt x="188048" y="214172"/>
                  </a:lnTo>
                  <a:lnTo>
                    <a:pt x="188048" y="182981"/>
                  </a:lnTo>
                  <a:lnTo>
                    <a:pt x="144018" y="182981"/>
                  </a:lnTo>
                  <a:lnTo>
                    <a:pt x="144018" y="235559"/>
                  </a:lnTo>
                  <a:lnTo>
                    <a:pt x="143700" y="235559"/>
                  </a:lnTo>
                  <a:lnTo>
                    <a:pt x="136779" y="236435"/>
                  </a:lnTo>
                  <a:lnTo>
                    <a:pt x="130505" y="238887"/>
                  </a:lnTo>
                  <a:lnTo>
                    <a:pt x="125069" y="242709"/>
                  </a:lnTo>
                  <a:lnTo>
                    <a:pt x="120700" y="247688"/>
                  </a:lnTo>
                  <a:lnTo>
                    <a:pt x="118630" y="245338"/>
                  </a:lnTo>
                  <a:lnTo>
                    <a:pt x="116319" y="242709"/>
                  </a:lnTo>
                  <a:lnTo>
                    <a:pt x="115811" y="242354"/>
                  </a:lnTo>
                  <a:lnTo>
                    <a:pt x="115811" y="263436"/>
                  </a:lnTo>
                  <a:lnTo>
                    <a:pt x="115811" y="286346"/>
                  </a:lnTo>
                  <a:lnTo>
                    <a:pt x="115265" y="286893"/>
                  </a:lnTo>
                  <a:lnTo>
                    <a:pt x="34226" y="286893"/>
                  </a:lnTo>
                  <a:lnTo>
                    <a:pt x="33680" y="286346"/>
                  </a:lnTo>
                  <a:lnTo>
                    <a:pt x="33680" y="263436"/>
                  </a:lnTo>
                  <a:lnTo>
                    <a:pt x="35102" y="256400"/>
                  </a:lnTo>
                  <a:lnTo>
                    <a:pt x="38989" y="250647"/>
                  </a:lnTo>
                  <a:lnTo>
                    <a:pt x="44742" y="246773"/>
                  </a:lnTo>
                  <a:lnTo>
                    <a:pt x="51777" y="245338"/>
                  </a:lnTo>
                  <a:lnTo>
                    <a:pt x="97701" y="245338"/>
                  </a:lnTo>
                  <a:lnTo>
                    <a:pt x="104736" y="246773"/>
                  </a:lnTo>
                  <a:lnTo>
                    <a:pt x="110490" y="250647"/>
                  </a:lnTo>
                  <a:lnTo>
                    <a:pt x="114376" y="256400"/>
                  </a:lnTo>
                  <a:lnTo>
                    <a:pt x="115811" y="263436"/>
                  </a:lnTo>
                  <a:lnTo>
                    <a:pt x="115811" y="242354"/>
                  </a:lnTo>
                  <a:lnTo>
                    <a:pt x="110871" y="238887"/>
                  </a:lnTo>
                  <a:lnTo>
                    <a:pt x="104597" y="236435"/>
                  </a:lnTo>
                  <a:lnTo>
                    <a:pt x="97701" y="235559"/>
                  </a:lnTo>
                  <a:lnTo>
                    <a:pt x="97370" y="235559"/>
                  </a:lnTo>
                  <a:lnTo>
                    <a:pt x="103098" y="229514"/>
                  </a:lnTo>
                  <a:lnTo>
                    <a:pt x="106362" y="221259"/>
                  </a:lnTo>
                  <a:lnTo>
                    <a:pt x="105854" y="212318"/>
                  </a:lnTo>
                  <a:lnTo>
                    <a:pt x="135547" y="212318"/>
                  </a:lnTo>
                  <a:lnTo>
                    <a:pt x="135013" y="221272"/>
                  </a:lnTo>
                  <a:lnTo>
                    <a:pt x="138303" y="229514"/>
                  </a:lnTo>
                  <a:lnTo>
                    <a:pt x="144018" y="235559"/>
                  </a:lnTo>
                  <a:lnTo>
                    <a:pt x="144018" y="182981"/>
                  </a:lnTo>
                  <a:lnTo>
                    <a:pt x="143979" y="192773"/>
                  </a:lnTo>
                  <a:lnTo>
                    <a:pt x="141274" y="195656"/>
                  </a:lnTo>
                  <a:lnTo>
                    <a:pt x="139230" y="198856"/>
                  </a:lnTo>
                  <a:lnTo>
                    <a:pt x="139115" y="199072"/>
                  </a:lnTo>
                  <a:lnTo>
                    <a:pt x="137731" y="202539"/>
                  </a:lnTo>
                  <a:lnTo>
                    <a:pt x="103682" y="202539"/>
                  </a:lnTo>
                  <a:lnTo>
                    <a:pt x="102196" y="198856"/>
                  </a:lnTo>
                  <a:lnTo>
                    <a:pt x="100050" y="195554"/>
                  </a:lnTo>
                  <a:lnTo>
                    <a:pt x="97409" y="192773"/>
                  </a:lnTo>
                  <a:lnTo>
                    <a:pt x="143979" y="192773"/>
                  </a:lnTo>
                  <a:lnTo>
                    <a:pt x="143979" y="182981"/>
                  </a:lnTo>
                  <a:lnTo>
                    <a:pt x="96139" y="182981"/>
                  </a:lnTo>
                  <a:lnTo>
                    <a:pt x="96139" y="214172"/>
                  </a:lnTo>
                  <a:lnTo>
                    <a:pt x="94449" y="222504"/>
                  </a:lnTo>
                  <a:lnTo>
                    <a:pt x="89852" y="229298"/>
                  </a:lnTo>
                  <a:lnTo>
                    <a:pt x="83058" y="233883"/>
                  </a:lnTo>
                  <a:lnTo>
                    <a:pt x="74752" y="235559"/>
                  </a:lnTo>
                  <a:lnTo>
                    <a:pt x="66421" y="233883"/>
                  </a:lnTo>
                  <a:lnTo>
                    <a:pt x="59613" y="229298"/>
                  </a:lnTo>
                  <a:lnTo>
                    <a:pt x="55016" y="222504"/>
                  </a:lnTo>
                  <a:lnTo>
                    <a:pt x="53340" y="214172"/>
                  </a:lnTo>
                  <a:lnTo>
                    <a:pt x="55016" y="205879"/>
                  </a:lnTo>
                  <a:lnTo>
                    <a:pt x="57251" y="202539"/>
                  </a:lnTo>
                  <a:lnTo>
                    <a:pt x="59588" y="199072"/>
                  </a:lnTo>
                  <a:lnTo>
                    <a:pt x="66395" y="194475"/>
                  </a:lnTo>
                  <a:lnTo>
                    <a:pt x="74752" y="192773"/>
                  </a:lnTo>
                  <a:lnTo>
                    <a:pt x="83083" y="194475"/>
                  </a:lnTo>
                  <a:lnTo>
                    <a:pt x="89877" y="199072"/>
                  </a:lnTo>
                  <a:lnTo>
                    <a:pt x="94449" y="205879"/>
                  </a:lnTo>
                  <a:lnTo>
                    <a:pt x="96139" y="214172"/>
                  </a:lnTo>
                  <a:lnTo>
                    <a:pt x="96139" y="182981"/>
                  </a:lnTo>
                  <a:lnTo>
                    <a:pt x="29197" y="182981"/>
                  </a:lnTo>
                  <a:lnTo>
                    <a:pt x="29197" y="29311"/>
                  </a:lnTo>
                  <a:lnTo>
                    <a:pt x="304114" y="29311"/>
                  </a:lnTo>
                  <a:lnTo>
                    <a:pt x="304114" y="19558"/>
                  </a:lnTo>
                  <a:lnTo>
                    <a:pt x="21602" y="19558"/>
                  </a:lnTo>
                  <a:lnTo>
                    <a:pt x="19405" y="21729"/>
                  </a:lnTo>
                  <a:lnTo>
                    <a:pt x="19405" y="190576"/>
                  </a:lnTo>
                  <a:lnTo>
                    <a:pt x="21602" y="192773"/>
                  </a:lnTo>
                  <a:lnTo>
                    <a:pt x="52095" y="192773"/>
                  </a:lnTo>
                  <a:lnTo>
                    <a:pt x="49441" y="195554"/>
                  </a:lnTo>
                  <a:lnTo>
                    <a:pt x="47307" y="198856"/>
                  </a:lnTo>
                  <a:lnTo>
                    <a:pt x="45821" y="202539"/>
                  </a:lnTo>
                  <a:lnTo>
                    <a:pt x="15290" y="202539"/>
                  </a:lnTo>
                  <a:lnTo>
                    <a:pt x="9639" y="196900"/>
                  </a:lnTo>
                  <a:lnTo>
                    <a:pt x="9639" y="15417"/>
                  </a:lnTo>
                  <a:lnTo>
                    <a:pt x="15290" y="9779"/>
                  </a:lnTo>
                  <a:lnTo>
                    <a:pt x="318033" y="9779"/>
                  </a:lnTo>
                  <a:lnTo>
                    <a:pt x="323659" y="15417"/>
                  </a:lnTo>
                  <a:lnTo>
                    <a:pt x="323659" y="97447"/>
                  </a:lnTo>
                  <a:lnTo>
                    <a:pt x="325856" y="99644"/>
                  </a:lnTo>
                  <a:lnTo>
                    <a:pt x="331241" y="99644"/>
                  </a:lnTo>
                  <a:lnTo>
                    <a:pt x="333438" y="97447"/>
                  </a:lnTo>
                  <a:lnTo>
                    <a:pt x="333438" y="223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6339354" y="2258720"/>
              <a:ext cx="236308" cy="25319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639019" y="1988456"/>
              <a:ext cx="424815" cy="290830"/>
            </a:xfrm>
            <a:custGeom>
              <a:avLst/>
              <a:gdLst/>
              <a:ahLst/>
              <a:cxnLst/>
              <a:rect l="l" t="t" r="r" b="b"/>
              <a:pathLst>
                <a:path w="424814" h="290830">
                  <a:moveTo>
                    <a:pt x="417995" y="0"/>
                  </a:moveTo>
                  <a:lnTo>
                    <a:pt x="2387" y="85966"/>
                  </a:lnTo>
                  <a:lnTo>
                    <a:pt x="0" y="88861"/>
                  </a:lnTo>
                  <a:lnTo>
                    <a:pt x="0" y="287121"/>
                  </a:lnTo>
                  <a:lnTo>
                    <a:pt x="3175" y="290296"/>
                  </a:lnTo>
                  <a:lnTo>
                    <a:pt x="421259" y="290296"/>
                  </a:lnTo>
                  <a:lnTo>
                    <a:pt x="424434" y="287121"/>
                  </a:lnTo>
                  <a:lnTo>
                    <a:pt x="424434" y="276148"/>
                  </a:lnTo>
                  <a:lnTo>
                    <a:pt x="14147" y="276148"/>
                  </a:lnTo>
                  <a:lnTo>
                    <a:pt x="14147" y="99313"/>
                  </a:lnTo>
                  <a:lnTo>
                    <a:pt x="424434" y="99313"/>
                  </a:lnTo>
                  <a:lnTo>
                    <a:pt x="424434" y="85153"/>
                  </a:lnTo>
                  <a:lnTo>
                    <a:pt x="76187" y="85153"/>
                  </a:lnTo>
                  <a:lnTo>
                    <a:pt x="410273" y="16027"/>
                  </a:lnTo>
                  <a:lnTo>
                    <a:pt x="424434" y="16027"/>
                  </a:lnTo>
                  <a:lnTo>
                    <a:pt x="424434" y="5219"/>
                  </a:lnTo>
                  <a:lnTo>
                    <a:pt x="423481" y="3200"/>
                  </a:lnTo>
                  <a:lnTo>
                    <a:pt x="420166" y="520"/>
                  </a:lnTo>
                  <a:lnTo>
                    <a:pt x="417995" y="0"/>
                  </a:lnTo>
                  <a:close/>
                </a:path>
                <a:path w="424814" h="290830">
                  <a:moveTo>
                    <a:pt x="424434" y="99313"/>
                  </a:moveTo>
                  <a:lnTo>
                    <a:pt x="410273" y="99313"/>
                  </a:lnTo>
                  <a:lnTo>
                    <a:pt x="410273" y="127596"/>
                  </a:lnTo>
                  <a:lnTo>
                    <a:pt x="31470" y="127596"/>
                  </a:lnTo>
                  <a:lnTo>
                    <a:pt x="28321" y="130759"/>
                  </a:lnTo>
                  <a:lnTo>
                    <a:pt x="28321" y="276148"/>
                  </a:lnTo>
                  <a:lnTo>
                    <a:pt x="42456" y="276148"/>
                  </a:lnTo>
                  <a:lnTo>
                    <a:pt x="42456" y="141757"/>
                  </a:lnTo>
                  <a:lnTo>
                    <a:pt x="424434" y="141757"/>
                  </a:lnTo>
                  <a:lnTo>
                    <a:pt x="424434" y="99313"/>
                  </a:lnTo>
                  <a:close/>
                </a:path>
                <a:path w="424814" h="290830">
                  <a:moveTo>
                    <a:pt x="276197" y="170091"/>
                  </a:moveTo>
                  <a:lnTo>
                    <a:pt x="219290" y="170091"/>
                  </a:lnTo>
                  <a:lnTo>
                    <a:pt x="227625" y="170586"/>
                  </a:lnTo>
                  <a:lnTo>
                    <a:pt x="235843" y="171656"/>
                  </a:lnTo>
                  <a:lnTo>
                    <a:pt x="261099" y="178752"/>
                  </a:lnTo>
                  <a:lnTo>
                    <a:pt x="253619" y="184175"/>
                  </a:lnTo>
                  <a:lnTo>
                    <a:pt x="105981" y="184175"/>
                  </a:lnTo>
                  <a:lnTo>
                    <a:pt x="96859" y="185132"/>
                  </a:lnTo>
                  <a:lnTo>
                    <a:pt x="63888" y="208982"/>
                  </a:lnTo>
                  <a:lnTo>
                    <a:pt x="56603" y="237604"/>
                  </a:lnTo>
                  <a:lnTo>
                    <a:pt x="59778" y="240779"/>
                  </a:lnTo>
                  <a:lnTo>
                    <a:pt x="89674" y="240779"/>
                  </a:lnTo>
                  <a:lnTo>
                    <a:pt x="90284" y="243255"/>
                  </a:lnTo>
                  <a:lnTo>
                    <a:pt x="91249" y="245630"/>
                  </a:lnTo>
                  <a:lnTo>
                    <a:pt x="92494" y="247853"/>
                  </a:lnTo>
                  <a:lnTo>
                    <a:pt x="62928" y="247865"/>
                  </a:lnTo>
                  <a:lnTo>
                    <a:pt x="56616" y="254177"/>
                  </a:lnTo>
                  <a:lnTo>
                    <a:pt x="56603" y="276148"/>
                  </a:lnTo>
                  <a:lnTo>
                    <a:pt x="70764" y="276148"/>
                  </a:lnTo>
                  <a:lnTo>
                    <a:pt x="70764" y="261988"/>
                  </a:lnTo>
                  <a:lnTo>
                    <a:pt x="339539" y="261988"/>
                  </a:lnTo>
                  <a:lnTo>
                    <a:pt x="339534" y="254177"/>
                  </a:lnTo>
                  <a:lnTo>
                    <a:pt x="333209" y="247865"/>
                  </a:lnTo>
                  <a:lnTo>
                    <a:pt x="109169" y="247853"/>
                  </a:lnTo>
                  <a:lnTo>
                    <a:pt x="103022" y="241706"/>
                  </a:lnTo>
                  <a:lnTo>
                    <a:pt x="103022" y="226618"/>
                  </a:lnTo>
                  <a:lnTo>
                    <a:pt x="71551" y="226618"/>
                  </a:lnTo>
                  <a:lnTo>
                    <a:pt x="72821" y="221106"/>
                  </a:lnTo>
                  <a:lnTo>
                    <a:pt x="75577" y="216026"/>
                  </a:lnTo>
                  <a:lnTo>
                    <a:pt x="89319" y="201828"/>
                  </a:lnTo>
                  <a:lnTo>
                    <a:pt x="97459" y="198373"/>
                  </a:lnTo>
                  <a:lnTo>
                    <a:pt x="257429" y="198335"/>
                  </a:lnTo>
                  <a:lnTo>
                    <a:pt x="258876" y="197853"/>
                  </a:lnTo>
                  <a:lnTo>
                    <a:pt x="275539" y="185762"/>
                  </a:lnTo>
                  <a:lnTo>
                    <a:pt x="301083" y="185762"/>
                  </a:lnTo>
                  <a:lnTo>
                    <a:pt x="292455" y="179730"/>
                  </a:lnTo>
                  <a:lnTo>
                    <a:pt x="283935" y="174251"/>
                  </a:lnTo>
                  <a:lnTo>
                    <a:pt x="276197" y="170091"/>
                  </a:lnTo>
                  <a:close/>
                </a:path>
                <a:path w="424814" h="290830">
                  <a:moveTo>
                    <a:pt x="339539" y="261988"/>
                  </a:moveTo>
                  <a:lnTo>
                    <a:pt x="325399" y="261988"/>
                  </a:lnTo>
                  <a:lnTo>
                    <a:pt x="325399" y="276148"/>
                  </a:lnTo>
                  <a:lnTo>
                    <a:pt x="339547" y="276148"/>
                  </a:lnTo>
                  <a:lnTo>
                    <a:pt x="339539" y="261988"/>
                  </a:lnTo>
                  <a:close/>
                </a:path>
                <a:path w="424814" h="290830">
                  <a:moveTo>
                    <a:pt x="401472" y="141757"/>
                  </a:moveTo>
                  <a:lnTo>
                    <a:pt x="386740" y="141757"/>
                  </a:lnTo>
                  <a:lnTo>
                    <a:pt x="348361" y="276148"/>
                  </a:lnTo>
                  <a:lnTo>
                    <a:pt x="363067" y="276148"/>
                  </a:lnTo>
                  <a:lnTo>
                    <a:pt x="401472" y="141757"/>
                  </a:lnTo>
                  <a:close/>
                </a:path>
                <a:path w="424814" h="290830">
                  <a:moveTo>
                    <a:pt x="424434" y="141757"/>
                  </a:moveTo>
                  <a:lnTo>
                    <a:pt x="410273" y="141757"/>
                  </a:lnTo>
                  <a:lnTo>
                    <a:pt x="410273" y="276148"/>
                  </a:lnTo>
                  <a:lnTo>
                    <a:pt x="424434" y="276148"/>
                  </a:lnTo>
                  <a:lnTo>
                    <a:pt x="424434" y="141757"/>
                  </a:lnTo>
                  <a:close/>
                </a:path>
                <a:path w="424814" h="290830">
                  <a:moveTo>
                    <a:pt x="140387" y="220421"/>
                  </a:moveTo>
                  <a:lnTo>
                    <a:pt x="109169" y="220421"/>
                  </a:lnTo>
                  <a:lnTo>
                    <a:pt x="124307" y="220433"/>
                  </a:lnTo>
                  <a:lnTo>
                    <a:pt x="130441" y="226567"/>
                  </a:lnTo>
                  <a:lnTo>
                    <a:pt x="130441" y="241706"/>
                  </a:lnTo>
                  <a:lnTo>
                    <a:pt x="124307" y="247853"/>
                  </a:lnTo>
                  <a:lnTo>
                    <a:pt x="140982" y="247853"/>
                  </a:lnTo>
                  <a:lnTo>
                    <a:pt x="142240" y="245630"/>
                  </a:lnTo>
                  <a:lnTo>
                    <a:pt x="143179" y="243255"/>
                  </a:lnTo>
                  <a:lnTo>
                    <a:pt x="143789" y="240779"/>
                  </a:lnTo>
                  <a:lnTo>
                    <a:pt x="269303" y="240779"/>
                  </a:lnTo>
                  <a:lnTo>
                    <a:pt x="269303" y="226618"/>
                  </a:lnTo>
                  <a:lnTo>
                    <a:pt x="143548" y="226618"/>
                  </a:lnTo>
                  <a:lnTo>
                    <a:pt x="140387" y="220421"/>
                  </a:lnTo>
                  <a:close/>
                </a:path>
                <a:path w="424814" h="290830">
                  <a:moveTo>
                    <a:pt x="269303" y="240779"/>
                  </a:moveTo>
                  <a:lnTo>
                    <a:pt x="255968" y="240779"/>
                  </a:lnTo>
                  <a:lnTo>
                    <a:pt x="256565" y="243255"/>
                  </a:lnTo>
                  <a:lnTo>
                    <a:pt x="257517" y="245630"/>
                  </a:lnTo>
                  <a:lnTo>
                    <a:pt x="258762" y="247853"/>
                  </a:lnTo>
                  <a:lnTo>
                    <a:pt x="275437" y="247853"/>
                  </a:lnTo>
                  <a:lnTo>
                    <a:pt x="269303" y="241706"/>
                  </a:lnTo>
                  <a:lnTo>
                    <a:pt x="269303" y="240779"/>
                  </a:lnTo>
                  <a:close/>
                </a:path>
                <a:path w="424814" h="290830">
                  <a:moveTo>
                    <a:pt x="306673" y="220421"/>
                  </a:moveTo>
                  <a:lnTo>
                    <a:pt x="275437" y="220421"/>
                  </a:lnTo>
                  <a:lnTo>
                    <a:pt x="290576" y="220433"/>
                  </a:lnTo>
                  <a:lnTo>
                    <a:pt x="296710" y="226567"/>
                  </a:lnTo>
                  <a:lnTo>
                    <a:pt x="296710" y="241706"/>
                  </a:lnTo>
                  <a:lnTo>
                    <a:pt x="290576" y="247853"/>
                  </a:lnTo>
                  <a:lnTo>
                    <a:pt x="307251" y="247853"/>
                  </a:lnTo>
                  <a:lnTo>
                    <a:pt x="308508" y="245630"/>
                  </a:lnTo>
                  <a:lnTo>
                    <a:pt x="309460" y="243255"/>
                  </a:lnTo>
                  <a:lnTo>
                    <a:pt x="310070" y="240779"/>
                  </a:lnTo>
                  <a:lnTo>
                    <a:pt x="319341" y="240779"/>
                  </a:lnTo>
                  <a:lnTo>
                    <a:pt x="320408" y="240525"/>
                  </a:lnTo>
                  <a:lnTo>
                    <a:pt x="335635" y="232968"/>
                  </a:lnTo>
                  <a:lnTo>
                    <a:pt x="338010" y="231762"/>
                  </a:lnTo>
                  <a:lnTo>
                    <a:pt x="339547" y="229298"/>
                  </a:lnTo>
                  <a:lnTo>
                    <a:pt x="339547" y="226618"/>
                  </a:lnTo>
                  <a:lnTo>
                    <a:pt x="309841" y="226618"/>
                  </a:lnTo>
                  <a:lnTo>
                    <a:pt x="306673" y="220421"/>
                  </a:lnTo>
                  <a:close/>
                </a:path>
                <a:path w="424814" h="290830">
                  <a:moveTo>
                    <a:pt x="120261" y="206496"/>
                  </a:moveTo>
                  <a:lnTo>
                    <a:pt x="89916" y="226618"/>
                  </a:lnTo>
                  <a:lnTo>
                    <a:pt x="103022" y="226618"/>
                  </a:lnTo>
                  <a:lnTo>
                    <a:pt x="109169" y="220421"/>
                  </a:lnTo>
                  <a:lnTo>
                    <a:pt x="140387" y="220421"/>
                  </a:lnTo>
                  <a:lnTo>
                    <a:pt x="138527" y="216772"/>
                  </a:lnTo>
                  <a:lnTo>
                    <a:pt x="130395" y="209859"/>
                  </a:lnTo>
                  <a:lnTo>
                    <a:pt x="120261" y="206496"/>
                  </a:lnTo>
                  <a:close/>
                </a:path>
                <a:path w="424814" h="290830">
                  <a:moveTo>
                    <a:pt x="219290" y="198335"/>
                  </a:moveTo>
                  <a:lnTo>
                    <a:pt x="205155" y="198335"/>
                  </a:lnTo>
                  <a:lnTo>
                    <a:pt x="205155" y="210438"/>
                  </a:lnTo>
                  <a:lnTo>
                    <a:pt x="194881" y="226618"/>
                  </a:lnTo>
                  <a:lnTo>
                    <a:pt x="211620" y="226618"/>
                  </a:lnTo>
                  <a:lnTo>
                    <a:pt x="218897" y="215137"/>
                  </a:lnTo>
                  <a:lnTo>
                    <a:pt x="219290" y="213829"/>
                  </a:lnTo>
                  <a:lnTo>
                    <a:pt x="219290" y="198335"/>
                  </a:lnTo>
                  <a:close/>
                </a:path>
                <a:path w="424814" h="290830">
                  <a:moveTo>
                    <a:pt x="286540" y="206496"/>
                  </a:moveTo>
                  <a:lnTo>
                    <a:pt x="256197" y="226618"/>
                  </a:lnTo>
                  <a:lnTo>
                    <a:pt x="269303" y="226618"/>
                  </a:lnTo>
                  <a:lnTo>
                    <a:pt x="275437" y="220421"/>
                  </a:lnTo>
                  <a:lnTo>
                    <a:pt x="306673" y="220421"/>
                  </a:lnTo>
                  <a:lnTo>
                    <a:pt x="304808" y="216772"/>
                  </a:lnTo>
                  <a:lnTo>
                    <a:pt x="296673" y="209859"/>
                  </a:lnTo>
                  <a:lnTo>
                    <a:pt x="286540" y="206496"/>
                  </a:lnTo>
                  <a:close/>
                </a:path>
                <a:path w="424814" h="290830">
                  <a:moveTo>
                    <a:pt x="301083" y="185762"/>
                  </a:moveTo>
                  <a:lnTo>
                    <a:pt x="275539" y="185762"/>
                  </a:lnTo>
                  <a:lnTo>
                    <a:pt x="278536" y="187490"/>
                  </a:lnTo>
                  <a:lnTo>
                    <a:pt x="281482" y="189344"/>
                  </a:lnTo>
                  <a:lnTo>
                    <a:pt x="299643" y="201993"/>
                  </a:lnTo>
                  <a:lnTo>
                    <a:pt x="300799" y="202437"/>
                  </a:lnTo>
                  <a:lnTo>
                    <a:pt x="322618" y="204495"/>
                  </a:lnTo>
                  <a:lnTo>
                    <a:pt x="325412" y="207568"/>
                  </a:lnTo>
                  <a:lnTo>
                    <a:pt x="325399" y="222249"/>
                  </a:lnTo>
                  <a:lnTo>
                    <a:pt x="316585" y="226618"/>
                  </a:lnTo>
                  <a:lnTo>
                    <a:pt x="339547" y="226618"/>
                  </a:lnTo>
                  <a:lnTo>
                    <a:pt x="339547" y="211200"/>
                  </a:lnTo>
                  <a:lnTo>
                    <a:pt x="338088" y="203432"/>
                  </a:lnTo>
                  <a:lnTo>
                    <a:pt x="334036" y="196927"/>
                  </a:lnTo>
                  <a:lnTo>
                    <a:pt x="327940" y="192282"/>
                  </a:lnTo>
                  <a:lnTo>
                    <a:pt x="320344" y="190093"/>
                  </a:lnTo>
                  <a:lnTo>
                    <a:pt x="305206" y="188645"/>
                  </a:lnTo>
                  <a:lnTo>
                    <a:pt x="301083" y="185762"/>
                  </a:lnTo>
                  <a:close/>
                </a:path>
                <a:path w="424814" h="290830">
                  <a:moveTo>
                    <a:pt x="216395" y="155892"/>
                  </a:moveTo>
                  <a:lnTo>
                    <a:pt x="213423" y="155892"/>
                  </a:lnTo>
                  <a:lnTo>
                    <a:pt x="211937" y="155981"/>
                  </a:lnTo>
                  <a:lnTo>
                    <a:pt x="174371" y="162682"/>
                  </a:lnTo>
                  <a:lnTo>
                    <a:pt x="140271" y="179793"/>
                  </a:lnTo>
                  <a:lnTo>
                    <a:pt x="133959" y="184175"/>
                  </a:lnTo>
                  <a:lnTo>
                    <a:pt x="160147" y="184175"/>
                  </a:lnTo>
                  <a:lnTo>
                    <a:pt x="170839" y="179096"/>
                  </a:lnTo>
                  <a:lnTo>
                    <a:pt x="181960" y="175118"/>
                  </a:lnTo>
                  <a:lnTo>
                    <a:pt x="193427" y="172272"/>
                  </a:lnTo>
                  <a:lnTo>
                    <a:pt x="205155" y="170586"/>
                  </a:lnTo>
                  <a:lnTo>
                    <a:pt x="219290" y="170586"/>
                  </a:lnTo>
                  <a:lnTo>
                    <a:pt x="219290" y="170091"/>
                  </a:lnTo>
                  <a:lnTo>
                    <a:pt x="276197" y="170091"/>
                  </a:lnTo>
                  <a:lnTo>
                    <a:pt x="275031" y="169464"/>
                  </a:lnTo>
                  <a:lnTo>
                    <a:pt x="236539" y="157426"/>
                  </a:lnTo>
                  <a:lnTo>
                    <a:pt x="226501" y="156272"/>
                  </a:lnTo>
                  <a:lnTo>
                    <a:pt x="216395" y="155892"/>
                  </a:lnTo>
                  <a:close/>
                </a:path>
                <a:path w="424814" h="290830">
                  <a:moveTo>
                    <a:pt x="219290" y="170586"/>
                  </a:moveTo>
                  <a:lnTo>
                    <a:pt x="205155" y="170586"/>
                  </a:lnTo>
                  <a:lnTo>
                    <a:pt x="205155" y="184175"/>
                  </a:lnTo>
                  <a:lnTo>
                    <a:pt x="219290" y="184175"/>
                  </a:lnTo>
                  <a:lnTo>
                    <a:pt x="219290" y="170586"/>
                  </a:lnTo>
                  <a:close/>
                </a:path>
                <a:path w="424814" h="290830">
                  <a:moveTo>
                    <a:pt x="424434" y="16027"/>
                  </a:moveTo>
                  <a:lnTo>
                    <a:pt x="410273" y="16027"/>
                  </a:lnTo>
                  <a:lnTo>
                    <a:pt x="410273" y="29870"/>
                  </a:lnTo>
                  <a:lnTo>
                    <a:pt x="140754" y="85153"/>
                  </a:lnTo>
                  <a:lnTo>
                    <a:pt x="211175" y="85153"/>
                  </a:lnTo>
                  <a:lnTo>
                    <a:pt x="410273" y="44322"/>
                  </a:lnTo>
                  <a:lnTo>
                    <a:pt x="424434" y="44322"/>
                  </a:lnTo>
                  <a:lnTo>
                    <a:pt x="424434" y="16027"/>
                  </a:lnTo>
                  <a:close/>
                </a:path>
                <a:path w="424814" h="290830">
                  <a:moveTo>
                    <a:pt x="424434" y="44322"/>
                  </a:moveTo>
                  <a:lnTo>
                    <a:pt x="410273" y="44322"/>
                  </a:lnTo>
                  <a:lnTo>
                    <a:pt x="410273" y="58140"/>
                  </a:lnTo>
                  <a:lnTo>
                    <a:pt x="275183" y="85153"/>
                  </a:lnTo>
                  <a:lnTo>
                    <a:pt x="347319" y="85153"/>
                  </a:lnTo>
                  <a:lnTo>
                    <a:pt x="410273" y="72567"/>
                  </a:lnTo>
                  <a:lnTo>
                    <a:pt x="424434" y="72567"/>
                  </a:lnTo>
                  <a:lnTo>
                    <a:pt x="424434" y="44322"/>
                  </a:lnTo>
                  <a:close/>
                </a:path>
                <a:path w="424814" h="290830">
                  <a:moveTo>
                    <a:pt x="424434" y="72567"/>
                  </a:moveTo>
                  <a:lnTo>
                    <a:pt x="410273" y="72567"/>
                  </a:lnTo>
                  <a:lnTo>
                    <a:pt x="410273" y="85153"/>
                  </a:lnTo>
                  <a:lnTo>
                    <a:pt x="424434" y="85153"/>
                  </a:lnTo>
                  <a:lnTo>
                    <a:pt x="424434" y="725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039060" y="6661288"/>
              <a:ext cx="245808" cy="245821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0418089" y="4237761"/>
              <a:ext cx="373380" cy="229870"/>
            </a:xfrm>
            <a:custGeom>
              <a:avLst/>
              <a:gdLst/>
              <a:ahLst/>
              <a:cxnLst/>
              <a:rect l="l" t="t" r="r" b="b"/>
              <a:pathLst>
                <a:path w="373379" h="229870">
                  <a:moveTo>
                    <a:pt x="87045" y="105537"/>
                  </a:moveTo>
                  <a:lnTo>
                    <a:pt x="74612" y="105537"/>
                  </a:lnTo>
                  <a:lnTo>
                    <a:pt x="74612" y="117970"/>
                  </a:lnTo>
                  <a:lnTo>
                    <a:pt x="87045" y="117970"/>
                  </a:lnTo>
                  <a:lnTo>
                    <a:pt x="87045" y="105537"/>
                  </a:lnTo>
                  <a:close/>
                </a:path>
                <a:path w="373379" h="229870">
                  <a:moveTo>
                    <a:pt x="111912" y="105537"/>
                  </a:moveTo>
                  <a:lnTo>
                    <a:pt x="99479" y="105537"/>
                  </a:lnTo>
                  <a:lnTo>
                    <a:pt x="99479" y="117970"/>
                  </a:lnTo>
                  <a:lnTo>
                    <a:pt x="111912" y="117970"/>
                  </a:lnTo>
                  <a:lnTo>
                    <a:pt x="111912" y="105537"/>
                  </a:lnTo>
                  <a:close/>
                </a:path>
                <a:path w="373379" h="229870">
                  <a:moveTo>
                    <a:pt x="313702" y="229870"/>
                  </a:moveTo>
                  <a:lnTo>
                    <a:pt x="304596" y="227330"/>
                  </a:lnTo>
                  <a:lnTo>
                    <a:pt x="300380" y="224790"/>
                  </a:lnTo>
                  <a:lnTo>
                    <a:pt x="71843" y="224790"/>
                  </a:lnTo>
                  <a:lnTo>
                    <a:pt x="67551" y="227330"/>
                  </a:lnTo>
                  <a:lnTo>
                    <a:pt x="49720" y="229870"/>
                  </a:lnTo>
                  <a:lnTo>
                    <a:pt x="313702" y="229870"/>
                  </a:lnTo>
                  <a:close/>
                </a:path>
                <a:path w="373379" h="229870">
                  <a:moveTo>
                    <a:pt x="372973" y="180340"/>
                  </a:moveTo>
                  <a:lnTo>
                    <a:pt x="369265" y="162560"/>
                  </a:lnTo>
                  <a:lnTo>
                    <a:pt x="360311" y="147942"/>
                  </a:lnTo>
                  <a:lnTo>
                    <a:pt x="360311" y="176530"/>
                  </a:lnTo>
                  <a:lnTo>
                    <a:pt x="358940" y="191770"/>
                  </a:lnTo>
                  <a:lnTo>
                    <a:pt x="353682" y="201930"/>
                  </a:lnTo>
                  <a:lnTo>
                    <a:pt x="345490" y="210820"/>
                  </a:lnTo>
                  <a:lnTo>
                    <a:pt x="335102" y="215900"/>
                  </a:lnTo>
                  <a:lnTo>
                    <a:pt x="323240" y="218440"/>
                  </a:lnTo>
                  <a:lnTo>
                    <a:pt x="308737" y="214630"/>
                  </a:lnTo>
                  <a:lnTo>
                    <a:pt x="296887" y="207010"/>
                  </a:lnTo>
                  <a:lnTo>
                    <a:pt x="288899" y="195580"/>
                  </a:lnTo>
                  <a:lnTo>
                    <a:pt x="285940" y="180340"/>
                  </a:lnTo>
                  <a:lnTo>
                    <a:pt x="285927" y="172720"/>
                  </a:lnTo>
                  <a:lnTo>
                    <a:pt x="288899" y="163830"/>
                  </a:lnTo>
                  <a:lnTo>
                    <a:pt x="294347" y="157480"/>
                  </a:lnTo>
                  <a:lnTo>
                    <a:pt x="301485" y="168910"/>
                  </a:lnTo>
                  <a:lnTo>
                    <a:pt x="299478" y="172720"/>
                  </a:lnTo>
                  <a:lnTo>
                    <a:pt x="298411" y="176530"/>
                  </a:lnTo>
                  <a:lnTo>
                    <a:pt x="323164" y="205740"/>
                  </a:lnTo>
                  <a:lnTo>
                    <a:pt x="332841" y="203200"/>
                  </a:lnTo>
                  <a:lnTo>
                    <a:pt x="340766" y="198120"/>
                  </a:lnTo>
                  <a:lnTo>
                    <a:pt x="344335" y="193040"/>
                  </a:lnTo>
                  <a:lnTo>
                    <a:pt x="346125" y="190500"/>
                  </a:lnTo>
                  <a:lnTo>
                    <a:pt x="348107" y="180340"/>
                  </a:lnTo>
                  <a:lnTo>
                    <a:pt x="346735" y="172720"/>
                  </a:lnTo>
                  <a:lnTo>
                    <a:pt x="344805" y="168910"/>
                  </a:lnTo>
                  <a:lnTo>
                    <a:pt x="342861" y="165100"/>
                  </a:lnTo>
                  <a:lnTo>
                    <a:pt x="336905" y="160020"/>
                  </a:lnTo>
                  <a:lnTo>
                    <a:pt x="335673" y="159410"/>
                  </a:lnTo>
                  <a:lnTo>
                    <a:pt x="335673" y="173990"/>
                  </a:lnTo>
                  <a:lnTo>
                    <a:pt x="335673" y="187960"/>
                  </a:lnTo>
                  <a:lnTo>
                    <a:pt x="330111" y="193040"/>
                  </a:lnTo>
                  <a:lnTo>
                    <a:pt x="316382" y="193040"/>
                  </a:lnTo>
                  <a:lnTo>
                    <a:pt x="310807" y="187960"/>
                  </a:lnTo>
                  <a:lnTo>
                    <a:pt x="310807" y="173990"/>
                  </a:lnTo>
                  <a:lnTo>
                    <a:pt x="316382" y="168910"/>
                  </a:lnTo>
                  <a:lnTo>
                    <a:pt x="330111" y="168910"/>
                  </a:lnTo>
                  <a:lnTo>
                    <a:pt x="335673" y="173990"/>
                  </a:lnTo>
                  <a:lnTo>
                    <a:pt x="335673" y="159410"/>
                  </a:lnTo>
                  <a:lnTo>
                    <a:pt x="331825" y="157480"/>
                  </a:lnTo>
                  <a:lnTo>
                    <a:pt x="329285" y="156210"/>
                  </a:lnTo>
                  <a:lnTo>
                    <a:pt x="335280" y="153670"/>
                  </a:lnTo>
                  <a:lnTo>
                    <a:pt x="338277" y="152400"/>
                  </a:lnTo>
                  <a:lnTo>
                    <a:pt x="333933" y="144780"/>
                  </a:lnTo>
                  <a:lnTo>
                    <a:pt x="346989" y="152400"/>
                  </a:lnTo>
                  <a:lnTo>
                    <a:pt x="356057" y="162560"/>
                  </a:lnTo>
                  <a:lnTo>
                    <a:pt x="360311" y="176530"/>
                  </a:lnTo>
                  <a:lnTo>
                    <a:pt x="360311" y="147942"/>
                  </a:lnTo>
                  <a:lnTo>
                    <a:pt x="359156" y="146050"/>
                  </a:lnTo>
                  <a:lnTo>
                    <a:pt x="357263" y="144780"/>
                  </a:lnTo>
                  <a:lnTo>
                    <a:pt x="344068" y="135890"/>
                  </a:lnTo>
                  <a:lnTo>
                    <a:pt x="325450" y="130810"/>
                  </a:lnTo>
                  <a:lnTo>
                    <a:pt x="320636" y="122923"/>
                  </a:lnTo>
                  <a:lnTo>
                    <a:pt x="320636" y="147320"/>
                  </a:lnTo>
                  <a:lnTo>
                    <a:pt x="306920" y="153670"/>
                  </a:lnTo>
                  <a:lnTo>
                    <a:pt x="292976" y="130810"/>
                  </a:lnTo>
                  <a:lnTo>
                    <a:pt x="271792" y="96088"/>
                  </a:lnTo>
                  <a:lnTo>
                    <a:pt x="271792" y="120650"/>
                  </a:lnTo>
                  <a:lnTo>
                    <a:pt x="233730" y="156210"/>
                  </a:lnTo>
                  <a:lnTo>
                    <a:pt x="215468" y="156210"/>
                  </a:lnTo>
                  <a:lnTo>
                    <a:pt x="255104" y="120650"/>
                  </a:lnTo>
                  <a:lnTo>
                    <a:pt x="255562" y="118110"/>
                  </a:lnTo>
                  <a:lnTo>
                    <a:pt x="249656" y="109220"/>
                  </a:lnTo>
                  <a:lnTo>
                    <a:pt x="240461" y="95402"/>
                  </a:lnTo>
                  <a:lnTo>
                    <a:pt x="240461" y="118110"/>
                  </a:lnTo>
                  <a:lnTo>
                    <a:pt x="196570" y="156210"/>
                  </a:lnTo>
                  <a:lnTo>
                    <a:pt x="136766" y="156210"/>
                  </a:lnTo>
                  <a:lnTo>
                    <a:pt x="136766" y="124460"/>
                  </a:lnTo>
                  <a:lnTo>
                    <a:pt x="214007" y="124460"/>
                  </a:lnTo>
                  <a:lnTo>
                    <a:pt x="234683" y="109220"/>
                  </a:lnTo>
                  <a:lnTo>
                    <a:pt x="240461" y="118110"/>
                  </a:lnTo>
                  <a:lnTo>
                    <a:pt x="240461" y="95402"/>
                  </a:lnTo>
                  <a:lnTo>
                    <a:pt x="239522" y="93980"/>
                  </a:lnTo>
                  <a:lnTo>
                    <a:pt x="235635" y="92710"/>
                  </a:lnTo>
                  <a:lnTo>
                    <a:pt x="232498" y="95250"/>
                  </a:lnTo>
                  <a:lnTo>
                    <a:pt x="209283" y="113030"/>
                  </a:lnTo>
                  <a:lnTo>
                    <a:pt x="127114" y="113030"/>
                  </a:lnTo>
                  <a:lnTo>
                    <a:pt x="124320" y="115570"/>
                  </a:lnTo>
                  <a:lnTo>
                    <a:pt x="124320" y="156210"/>
                  </a:lnTo>
                  <a:lnTo>
                    <a:pt x="111899" y="156210"/>
                  </a:lnTo>
                  <a:lnTo>
                    <a:pt x="111899" y="133350"/>
                  </a:lnTo>
                  <a:lnTo>
                    <a:pt x="109118" y="130810"/>
                  </a:lnTo>
                  <a:lnTo>
                    <a:pt x="99466" y="130810"/>
                  </a:lnTo>
                  <a:lnTo>
                    <a:pt x="99466" y="143510"/>
                  </a:lnTo>
                  <a:lnTo>
                    <a:pt x="99466" y="173990"/>
                  </a:lnTo>
                  <a:lnTo>
                    <a:pt x="99021" y="173990"/>
                  </a:lnTo>
                  <a:lnTo>
                    <a:pt x="97078" y="166370"/>
                  </a:lnTo>
                  <a:lnTo>
                    <a:pt x="93611" y="157480"/>
                  </a:lnTo>
                  <a:lnTo>
                    <a:pt x="88722" y="149860"/>
                  </a:lnTo>
                  <a:lnTo>
                    <a:pt x="86461" y="147548"/>
                  </a:lnTo>
                  <a:lnTo>
                    <a:pt x="86461" y="173990"/>
                  </a:lnTo>
                  <a:lnTo>
                    <a:pt x="73710" y="173990"/>
                  </a:lnTo>
                  <a:lnTo>
                    <a:pt x="70015" y="166370"/>
                  </a:lnTo>
                  <a:lnTo>
                    <a:pt x="69405" y="165100"/>
                  </a:lnTo>
                  <a:lnTo>
                    <a:pt x="62268" y="158750"/>
                  </a:lnTo>
                  <a:lnTo>
                    <a:pt x="60439" y="158242"/>
                  </a:lnTo>
                  <a:lnTo>
                    <a:pt x="60439" y="173990"/>
                  </a:lnTo>
                  <a:lnTo>
                    <a:pt x="49720" y="173990"/>
                  </a:lnTo>
                  <a:lnTo>
                    <a:pt x="49720" y="186690"/>
                  </a:lnTo>
                  <a:lnTo>
                    <a:pt x="60439" y="186690"/>
                  </a:lnTo>
                  <a:lnTo>
                    <a:pt x="56997" y="193040"/>
                  </a:lnTo>
                  <a:lnTo>
                    <a:pt x="49403" y="195580"/>
                  </a:lnTo>
                  <a:lnTo>
                    <a:pt x="37515" y="187960"/>
                  </a:lnTo>
                  <a:lnTo>
                    <a:pt x="35458" y="180340"/>
                  </a:lnTo>
                  <a:lnTo>
                    <a:pt x="42329" y="168910"/>
                  </a:lnTo>
                  <a:lnTo>
                    <a:pt x="49936" y="166370"/>
                  </a:lnTo>
                  <a:lnTo>
                    <a:pt x="57772" y="171450"/>
                  </a:lnTo>
                  <a:lnTo>
                    <a:pt x="59334" y="172720"/>
                  </a:lnTo>
                  <a:lnTo>
                    <a:pt x="60439" y="173990"/>
                  </a:lnTo>
                  <a:lnTo>
                    <a:pt x="60439" y="158242"/>
                  </a:lnTo>
                  <a:lnTo>
                    <a:pt x="53276" y="156210"/>
                  </a:lnTo>
                  <a:lnTo>
                    <a:pt x="43421" y="156210"/>
                  </a:lnTo>
                  <a:lnTo>
                    <a:pt x="34544" y="161290"/>
                  </a:lnTo>
                  <a:lnTo>
                    <a:pt x="28219" y="167640"/>
                  </a:lnTo>
                  <a:lnTo>
                    <a:pt x="25031" y="176530"/>
                  </a:lnTo>
                  <a:lnTo>
                    <a:pt x="25565" y="186690"/>
                  </a:lnTo>
                  <a:lnTo>
                    <a:pt x="29870" y="195580"/>
                  </a:lnTo>
                  <a:lnTo>
                    <a:pt x="37007" y="201930"/>
                  </a:lnTo>
                  <a:lnTo>
                    <a:pt x="45999" y="205740"/>
                  </a:lnTo>
                  <a:lnTo>
                    <a:pt x="55854" y="204470"/>
                  </a:lnTo>
                  <a:lnTo>
                    <a:pt x="64617" y="203200"/>
                  </a:lnTo>
                  <a:lnTo>
                    <a:pt x="71450" y="195580"/>
                  </a:lnTo>
                  <a:lnTo>
                    <a:pt x="73710" y="186690"/>
                  </a:lnTo>
                  <a:lnTo>
                    <a:pt x="86461" y="186690"/>
                  </a:lnTo>
                  <a:lnTo>
                    <a:pt x="81076" y="200660"/>
                  </a:lnTo>
                  <a:lnTo>
                    <a:pt x="71158" y="210820"/>
                  </a:lnTo>
                  <a:lnTo>
                    <a:pt x="58102" y="217170"/>
                  </a:lnTo>
                  <a:lnTo>
                    <a:pt x="43294" y="217170"/>
                  </a:lnTo>
                  <a:lnTo>
                    <a:pt x="31000" y="213360"/>
                  </a:lnTo>
                  <a:lnTo>
                    <a:pt x="21247" y="204470"/>
                  </a:lnTo>
                  <a:lnTo>
                    <a:pt x="14795" y="193040"/>
                  </a:lnTo>
                  <a:lnTo>
                    <a:pt x="12433" y="180340"/>
                  </a:lnTo>
                  <a:lnTo>
                    <a:pt x="15443" y="166370"/>
                  </a:lnTo>
                  <a:lnTo>
                    <a:pt x="23507" y="154940"/>
                  </a:lnTo>
                  <a:lnTo>
                    <a:pt x="35407" y="146050"/>
                  </a:lnTo>
                  <a:lnTo>
                    <a:pt x="49936" y="143510"/>
                  </a:lnTo>
                  <a:lnTo>
                    <a:pt x="62814" y="146050"/>
                  </a:lnTo>
                  <a:lnTo>
                    <a:pt x="73799" y="152400"/>
                  </a:lnTo>
                  <a:lnTo>
                    <a:pt x="81978" y="162560"/>
                  </a:lnTo>
                  <a:lnTo>
                    <a:pt x="86461" y="173990"/>
                  </a:lnTo>
                  <a:lnTo>
                    <a:pt x="86461" y="147548"/>
                  </a:lnTo>
                  <a:lnTo>
                    <a:pt x="82511" y="143510"/>
                  </a:lnTo>
                  <a:lnTo>
                    <a:pt x="99466" y="143510"/>
                  </a:lnTo>
                  <a:lnTo>
                    <a:pt x="99466" y="130810"/>
                  </a:lnTo>
                  <a:lnTo>
                    <a:pt x="37299" y="130810"/>
                  </a:lnTo>
                  <a:lnTo>
                    <a:pt x="37299" y="111760"/>
                  </a:lnTo>
                  <a:lnTo>
                    <a:pt x="37299" y="106680"/>
                  </a:lnTo>
                  <a:lnTo>
                    <a:pt x="69570" y="93980"/>
                  </a:lnTo>
                  <a:lnTo>
                    <a:pt x="213004" y="93980"/>
                  </a:lnTo>
                  <a:lnTo>
                    <a:pt x="214579" y="92710"/>
                  </a:lnTo>
                  <a:lnTo>
                    <a:pt x="239737" y="67310"/>
                  </a:lnTo>
                  <a:lnTo>
                    <a:pt x="271792" y="120650"/>
                  </a:lnTo>
                  <a:lnTo>
                    <a:pt x="271792" y="96088"/>
                  </a:lnTo>
                  <a:lnTo>
                    <a:pt x="254241" y="67310"/>
                  </a:lnTo>
                  <a:lnTo>
                    <a:pt x="251142" y="62230"/>
                  </a:lnTo>
                  <a:lnTo>
                    <a:pt x="269163" y="62230"/>
                  </a:lnTo>
                  <a:lnTo>
                    <a:pt x="320636" y="147320"/>
                  </a:lnTo>
                  <a:lnTo>
                    <a:pt x="320636" y="122923"/>
                  </a:lnTo>
                  <a:lnTo>
                    <a:pt x="279742" y="55880"/>
                  </a:lnTo>
                  <a:lnTo>
                    <a:pt x="279742" y="50800"/>
                  </a:lnTo>
                  <a:lnTo>
                    <a:pt x="304596" y="50800"/>
                  </a:lnTo>
                  <a:lnTo>
                    <a:pt x="304596" y="38100"/>
                  </a:lnTo>
                  <a:lnTo>
                    <a:pt x="304596" y="25400"/>
                  </a:lnTo>
                  <a:lnTo>
                    <a:pt x="304596" y="12700"/>
                  </a:lnTo>
                  <a:lnTo>
                    <a:pt x="292163" y="12700"/>
                  </a:lnTo>
                  <a:lnTo>
                    <a:pt x="292163" y="25400"/>
                  </a:lnTo>
                  <a:lnTo>
                    <a:pt x="292163" y="38100"/>
                  </a:lnTo>
                  <a:lnTo>
                    <a:pt x="279730" y="38100"/>
                  </a:lnTo>
                  <a:lnTo>
                    <a:pt x="279730" y="25400"/>
                  </a:lnTo>
                  <a:lnTo>
                    <a:pt x="292163" y="25400"/>
                  </a:lnTo>
                  <a:lnTo>
                    <a:pt x="292163" y="12700"/>
                  </a:lnTo>
                  <a:lnTo>
                    <a:pt x="279742" y="12700"/>
                  </a:lnTo>
                  <a:lnTo>
                    <a:pt x="279742" y="0"/>
                  </a:lnTo>
                  <a:lnTo>
                    <a:pt x="267284" y="0"/>
                  </a:lnTo>
                  <a:lnTo>
                    <a:pt x="267284" y="12700"/>
                  </a:lnTo>
                  <a:lnTo>
                    <a:pt x="267284" y="50800"/>
                  </a:lnTo>
                  <a:lnTo>
                    <a:pt x="229984" y="50800"/>
                  </a:lnTo>
                  <a:lnTo>
                    <a:pt x="229984" y="12700"/>
                  </a:lnTo>
                  <a:lnTo>
                    <a:pt x="267284" y="12700"/>
                  </a:lnTo>
                  <a:lnTo>
                    <a:pt x="267284" y="0"/>
                  </a:lnTo>
                  <a:lnTo>
                    <a:pt x="192709" y="0"/>
                  </a:lnTo>
                  <a:lnTo>
                    <a:pt x="192709" y="12700"/>
                  </a:lnTo>
                  <a:lnTo>
                    <a:pt x="217563" y="12700"/>
                  </a:lnTo>
                  <a:lnTo>
                    <a:pt x="217563" y="62230"/>
                  </a:lnTo>
                  <a:lnTo>
                    <a:pt x="227431" y="62230"/>
                  </a:lnTo>
                  <a:lnTo>
                    <a:pt x="208788" y="81280"/>
                  </a:lnTo>
                  <a:lnTo>
                    <a:pt x="205130" y="81280"/>
                  </a:lnTo>
                  <a:lnTo>
                    <a:pt x="205130" y="62230"/>
                  </a:lnTo>
                  <a:lnTo>
                    <a:pt x="203669" y="55880"/>
                  </a:lnTo>
                  <a:lnTo>
                    <a:pt x="199669" y="49530"/>
                  </a:lnTo>
                  <a:lnTo>
                    <a:pt x="193738" y="45720"/>
                  </a:lnTo>
                  <a:lnTo>
                    <a:pt x="192709" y="45542"/>
                  </a:lnTo>
                  <a:lnTo>
                    <a:pt x="192709" y="59690"/>
                  </a:lnTo>
                  <a:lnTo>
                    <a:pt x="192709" y="81280"/>
                  </a:lnTo>
                  <a:lnTo>
                    <a:pt x="135026" y="81280"/>
                  </a:lnTo>
                  <a:lnTo>
                    <a:pt x="126733" y="55880"/>
                  </a:lnTo>
                  <a:lnTo>
                    <a:pt x="189915" y="55880"/>
                  </a:lnTo>
                  <a:lnTo>
                    <a:pt x="192709" y="59690"/>
                  </a:lnTo>
                  <a:lnTo>
                    <a:pt x="192709" y="45542"/>
                  </a:lnTo>
                  <a:lnTo>
                    <a:pt x="186486" y="44450"/>
                  </a:lnTo>
                  <a:lnTo>
                    <a:pt x="121920" y="44450"/>
                  </a:lnTo>
                  <a:lnTo>
                    <a:pt x="121920" y="81280"/>
                  </a:lnTo>
                  <a:lnTo>
                    <a:pt x="80810" y="81280"/>
                  </a:lnTo>
                  <a:lnTo>
                    <a:pt x="80810" y="59690"/>
                  </a:lnTo>
                  <a:lnTo>
                    <a:pt x="83604" y="55880"/>
                  </a:lnTo>
                  <a:lnTo>
                    <a:pt x="113639" y="55880"/>
                  </a:lnTo>
                  <a:lnTo>
                    <a:pt x="121920" y="81280"/>
                  </a:lnTo>
                  <a:lnTo>
                    <a:pt x="121920" y="44450"/>
                  </a:lnTo>
                  <a:lnTo>
                    <a:pt x="87033" y="44450"/>
                  </a:lnTo>
                  <a:lnTo>
                    <a:pt x="79768" y="45720"/>
                  </a:lnTo>
                  <a:lnTo>
                    <a:pt x="73837" y="49530"/>
                  </a:lnTo>
                  <a:lnTo>
                    <a:pt x="69837" y="55880"/>
                  </a:lnTo>
                  <a:lnTo>
                    <a:pt x="68376" y="62230"/>
                  </a:lnTo>
                  <a:lnTo>
                    <a:pt x="68376" y="81280"/>
                  </a:lnTo>
                  <a:lnTo>
                    <a:pt x="66065" y="81280"/>
                  </a:lnTo>
                  <a:lnTo>
                    <a:pt x="24866" y="97917"/>
                  </a:lnTo>
                  <a:lnTo>
                    <a:pt x="24866" y="111760"/>
                  </a:lnTo>
                  <a:lnTo>
                    <a:pt x="24866" y="130810"/>
                  </a:lnTo>
                  <a:lnTo>
                    <a:pt x="12433" y="130810"/>
                  </a:lnTo>
                  <a:lnTo>
                    <a:pt x="12433" y="116840"/>
                  </a:lnTo>
                  <a:lnTo>
                    <a:pt x="24866" y="111760"/>
                  </a:lnTo>
                  <a:lnTo>
                    <a:pt x="24866" y="97917"/>
                  </a:lnTo>
                  <a:lnTo>
                    <a:pt x="0" y="107950"/>
                  </a:lnTo>
                  <a:lnTo>
                    <a:pt x="0" y="143510"/>
                  </a:lnTo>
                  <a:lnTo>
                    <a:pt x="16941" y="143510"/>
                  </a:lnTo>
                  <a:lnTo>
                    <a:pt x="4978" y="158750"/>
                  </a:lnTo>
                  <a:lnTo>
                    <a:pt x="101" y="177800"/>
                  </a:lnTo>
                  <a:lnTo>
                    <a:pt x="2489" y="196850"/>
                  </a:lnTo>
                  <a:lnTo>
                    <a:pt x="12255" y="213360"/>
                  </a:lnTo>
                  <a:lnTo>
                    <a:pt x="16294" y="218440"/>
                  </a:lnTo>
                  <a:lnTo>
                    <a:pt x="21158" y="222250"/>
                  </a:lnTo>
                  <a:lnTo>
                    <a:pt x="26568" y="224790"/>
                  </a:lnTo>
                  <a:lnTo>
                    <a:pt x="71843" y="224790"/>
                  </a:lnTo>
                  <a:lnTo>
                    <a:pt x="82588" y="218440"/>
                  </a:lnTo>
                  <a:lnTo>
                    <a:pt x="83578" y="217170"/>
                  </a:lnTo>
                  <a:lnTo>
                    <a:pt x="93510" y="204470"/>
                  </a:lnTo>
                  <a:lnTo>
                    <a:pt x="99021" y="186690"/>
                  </a:lnTo>
                  <a:lnTo>
                    <a:pt x="99466" y="186690"/>
                  </a:lnTo>
                  <a:lnTo>
                    <a:pt x="99466" y="205740"/>
                  </a:lnTo>
                  <a:lnTo>
                    <a:pt x="248653" y="205740"/>
                  </a:lnTo>
                  <a:lnTo>
                    <a:pt x="273558" y="180340"/>
                  </a:lnTo>
                  <a:lnTo>
                    <a:pt x="271919" y="171450"/>
                  </a:lnTo>
                  <a:lnTo>
                    <a:pt x="270383" y="168910"/>
                  </a:lnTo>
                  <a:lnTo>
                    <a:pt x="267322" y="163830"/>
                  </a:lnTo>
                  <a:lnTo>
                    <a:pt x="261086" y="159283"/>
                  </a:lnTo>
                  <a:lnTo>
                    <a:pt x="261086" y="173990"/>
                  </a:lnTo>
                  <a:lnTo>
                    <a:pt x="261086" y="187960"/>
                  </a:lnTo>
                  <a:lnTo>
                    <a:pt x="255511" y="193040"/>
                  </a:lnTo>
                  <a:lnTo>
                    <a:pt x="207708" y="193040"/>
                  </a:lnTo>
                  <a:lnTo>
                    <a:pt x="215747" y="185420"/>
                  </a:lnTo>
                  <a:lnTo>
                    <a:pt x="206946" y="176530"/>
                  </a:lnTo>
                  <a:lnTo>
                    <a:pt x="190131" y="193040"/>
                  </a:lnTo>
                  <a:lnTo>
                    <a:pt x="164198" y="193040"/>
                  </a:lnTo>
                  <a:lnTo>
                    <a:pt x="172224" y="185420"/>
                  </a:lnTo>
                  <a:lnTo>
                    <a:pt x="163449" y="176530"/>
                  </a:lnTo>
                  <a:lnTo>
                    <a:pt x="146608" y="193040"/>
                  </a:lnTo>
                  <a:lnTo>
                    <a:pt x="111899" y="193040"/>
                  </a:lnTo>
                  <a:lnTo>
                    <a:pt x="111899" y="168910"/>
                  </a:lnTo>
                  <a:lnTo>
                    <a:pt x="255511" y="168910"/>
                  </a:lnTo>
                  <a:lnTo>
                    <a:pt x="261086" y="173990"/>
                  </a:lnTo>
                  <a:lnTo>
                    <a:pt x="261086" y="159283"/>
                  </a:lnTo>
                  <a:lnTo>
                    <a:pt x="260362" y="158750"/>
                  </a:lnTo>
                  <a:lnTo>
                    <a:pt x="251637" y="156210"/>
                  </a:lnTo>
                  <a:lnTo>
                    <a:pt x="278409" y="130810"/>
                  </a:lnTo>
                  <a:lnTo>
                    <a:pt x="287566" y="146050"/>
                  </a:lnTo>
                  <a:lnTo>
                    <a:pt x="276898" y="162560"/>
                  </a:lnTo>
                  <a:lnTo>
                    <a:pt x="273558" y="181610"/>
                  </a:lnTo>
                  <a:lnTo>
                    <a:pt x="277495" y="200660"/>
                  </a:lnTo>
                  <a:lnTo>
                    <a:pt x="288671" y="215900"/>
                  </a:lnTo>
                  <a:lnTo>
                    <a:pt x="296176" y="222250"/>
                  </a:lnTo>
                  <a:lnTo>
                    <a:pt x="300380" y="224790"/>
                  </a:lnTo>
                  <a:lnTo>
                    <a:pt x="346405" y="224790"/>
                  </a:lnTo>
                  <a:lnTo>
                    <a:pt x="355600" y="218440"/>
                  </a:lnTo>
                  <a:lnTo>
                    <a:pt x="357441" y="217170"/>
                  </a:lnTo>
                  <a:lnTo>
                    <a:pt x="365798" y="207010"/>
                  </a:lnTo>
                  <a:lnTo>
                    <a:pt x="371106" y="194310"/>
                  </a:lnTo>
                  <a:lnTo>
                    <a:pt x="372973" y="1803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5480249" y="5521711"/>
              <a:ext cx="306577" cy="32698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5559475" y="5538965"/>
              <a:ext cx="135648" cy="10408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0903877" y="1006548"/>
              <a:ext cx="309245" cy="427990"/>
            </a:xfrm>
            <a:custGeom>
              <a:avLst/>
              <a:gdLst/>
              <a:ahLst/>
              <a:cxnLst/>
              <a:rect l="l" t="t" r="r" b="b"/>
              <a:pathLst>
                <a:path w="309245" h="427990">
                  <a:moveTo>
                    <a:pt x="36296" y="228599"/>
                  </a:moveTo>
                  <a:lnTo>
                    <a:pt x="7924" y="228599"/>
                  </a:lnTo>
                  <a:lnTo>
                    <a:pt x="0" y="236219"/>
                  </a:lnTo>
                  <a:lnTo>
                    <a:pt x="0" y="264159"/>
                  </a:lnTo>
                  <a:lnTo>
                    <a:pt x="7924" y="271779"/>
                  </a:lnTo>
                  <a:lnTo>
                    <a:pt x="24383" y="271779"/>
                  </a:lnTo>
                  <a:lnTo>
                    <a:pt x="21196" y="278129"/>
                  </a:lnTo>
                  <a:lnTo>
                    <a:pt x="19507" y="284479"/>
                  </a:lnTo>
                  <a:lnTo>
                    <a:pt x="19507" y="374649"/>
                  </a:lnTo>
                  <a:lnTo>
                    <a:pt x="23850" y="382269"/>
                  </a:lnTo>
                  <a:lnTo>
                    <a:pt x="30403" y="386079"/>
                  </a:lnTo>
                  <a:lnTo>
                    <a:pt x="30403" y="408939"/>
                  </a:lnTo>
                  <a:lnTo>
                    <a:pt x="31997" y="416559"/>
                  </a:lnTo>
                  <a:lnTo>
                    <a:pt x="36339" y="422909"/>
                  </a:lnTo>
                  <a:lnTo>
                    <a:pt x="42774" y="426719"/>
                  </a:lnTo>
                  <a:lnTo>
                    <a:pt x="50647" y="427989"/>
                  </a:lnTo>
                  <a:lnTo>
                    <a:pt x="63919" y="427989"/>
                  </a:lnTo>
                  <a:lnTo>
                    <a:pt x="71791" y="426719"/>
                  </a:lnTo>
                  <a:lnTo>
                    <a:pt x="78227" y="422909"/>
                  </a:lnTo>
                  <a:lnTo>
                    <a:pt x="82569" y="416559"/>
                  </a:lnTo>
                  <a:lnTo>
                    <a:pt x="46418" y="416559"/>
                  </a:lnTo>
                  <a:lnTo>
                    <a:pt x="42951" y="412749"/>
                  </a:lnTo>
                  <a:lnTo>
                    <a:pt x="42951" y="389889"/>
                  </a:lnTo>
                  <a:lnTo>
                    <a:pt x="278447" y="389889"/>
                  </a:lnTo>
                  <a:lnTo>
                    <a:pt x="278447" y="386079"/>
                  </a:lnTo>
                  <a:lnTo>
                    <a:pt x="284987" y="382269"/>
                  </a:lnTo>
                  <a:lnTo>
                    <a:pt x="287883" y="377189"/>
                  </a:lnTo>
                  <a:lnTo>
                    <a:pt x="37172" y="377189"/>
                  </a:lnTo>
                  <a:lnTo>
                    <a:pt x="32054" y="372109"/>
                  </a:lnTo>
                  <a:lnTo>
                    <a:pt x="32054" y="292099"/>
                  </a:lnTo>
                  <a:lnTo>
                    <a:pt x="32670" y="285749"/>
                  </a:lnTo>
                  <a:lnTo>
                    <a:pt x="34477" y="279399"/>
                  </a:lnTo>
                  <a:lnTo>
                    <a:pt x="37412" y="274319"/>
                  </a:lnTo>
                  <a:lnTo>
                    <a:pt x="41414" y="269239"/>
                  </a:lnTo>
                  <a:lnTo>
                    <a:pt x="42367" y="267969"/>
                  </a:lnTo>
                  <a:lnTo>
                    <a:pt x="43243" y="266699"/>
                  </a:lnTo>
                  <a:lnTo>
                    <a:pt x="44081" y="265429"/>
                  </a:lnTo>
                  <a:lnTo>
                    <a:pt x="82092" y="265429"/>
                  </a:lnTo>
                  <a:lnTo>
                    <a:pt x="84886" y="262889"/>
                  </a:lnTo>
                  <a:lnTo>
                    <a:pt x="84886" y="259079"/>
                  </a:lnTo>
                  <a:lnTo>
                    <a:pt x="14820" y="259079"/>
                  </a:lnTo>
                  <a:lnTo>
                    <a:pt x="12534" y="256539"/>
                  </a:lnTo>
                  <a:lnTo>
                    <a:pt x="12534" y="242569"/>
                  </a:lnTo>
                  <a:lnTo>
                    <a:pt x="14833" y="241299"/>
                  </a:lnTo>
                  <a:lnTo>
                    <a:pt x="55578" y="241299"/>
                  </a:lnTo>
                  <a:lnTo>
                    <a:pt x="58035" y="234949"/>
                  </a:lnTo>
                  <a:lnTo>
                    <a:pt x="44576" y="234949"/>
                  </a:lnTo>
                  <a:lnTo>
                    <a:pt x="41351" y="231139"/>
                  </a:lnTo>
                  <a:lnTo>
                    <a:pt x="36296" y="228599"/>
                  </a:lnTo>
                  <a:close/>
                </a:path>
                <a:path w="309245" h="427990">
                  <a:moveTo>
                    <a:pt x="237223" y="389889"/>
                  </a:moveTo>
                  <a:lnTo>
                    <a:pt x="224675" y="389889"/>
                  </a:lnTo>
                  <a:lnTo>
                    <a:pt x="224675" y="408939"/>
                  </a:lnTo>
                  <a:lnTo>
                    <a:pt x="226270" y="416559"/>
                  </a:lnTo>
                  <a:lnTo>
                    <a:pt x="230617" y="422909"/>
                  </a:lnTo>
                  <a:lnTo>
                    <a:pt x="237057" y="426719"/>
                  </a:lnTo>
                  <a:lnTo>
                    <a:pt x="244932" y="427989"/>
                  </a:lnTo>
                  <a:lnTo>
                    <a:pt x="258190" y="427989"/>
                  </a:lnTo>
                  <a:lnTo>
                    <a:pt x="266070" y="426719"/>
                  </a:lnTo>
                  <a:lnTo>
                    <a:pt x="272510" y="422909"/>
                  </a:lnTo>
                  <a:lnTo>
                    <a:pt x="276854" y="416559"/>
                  </a:lnTo>
                  <a:lnTo>
                    <a:pt x="240690" y="416559"/>
                  </a:lnTo>
                  <a:lnTo>
                    <a:pt x="237223" y="412749"/>
                  </a:lnTo>
                  <a:lnTo>
                    <a:pt x="237223" y="389889"/>
                  </a:lnTo>
                  <a:close/>
                </a:path>
                <a:path w="309245" h="427990">
                  <a:moveTo>
                    <a:pt x="84162" y="389889"/>
                  </a:moveTo>
                  <a:lnTo>
                    <a:pt x="71615" y="389889"/>
                  </a:lnTo>
                  <a:lnTo>
                    <a:pt x="71615" y="412749"/>
                  </a:lnTo>
                  <a:lnTo>
                    <a:pt x="68148" y="416559"/>
                  </a:lnTo>
                  <a:lnTo>
                    <a:pt x="82569" y="416559"/>
                  </a:lnTo>
                  <a:lnTo>
                    <a:pt x="84162" y="408939"/>
                  </a:lnTo>
                  <a:lnTo>
                    <a:pt x="84162" y="389889"/>
                  </a:lnTo>
                  <a:close/>
                </a:path>
                <a:path w="309245" h="427990">
                  <a:moveTo>
                    <a:pt x="278447" y="389889"/>
                  </a:moveTo>
                  <a:lnTo>
                    <a:pt x="265899" y="389889"/>
                  </a:lnTo>
                  <a:lnTo>
                    <a:pt x="265899" y="412749"/>
                  </a:lnTo>
                  <a:lnTo>
                    <a:pt x="262432" y="416559"/>
                  </a:lnTo>
                  <a:lnTo>
                    <a:pt x="276854" y="416559"/>
                  </a:lnTo>
                  <a:lnTo>
                    <a:pt x="278447" y="408939"/>
                  </a:lnTo>
                  <a:lnTo>
                    <a:pt x="278447" y="389889"/>
                  </a:lnTo>
                  <a:close/>
                </a:path>
                <a:path w="309245" h="427990">
                  <a:moveTo>
                    <a:pt x="205270" y="347979"/>
                  </a:moveTo>
                  <a:lnTo>
                    <a:pt x="103568" y="347979"/>
                  </a:lnTo>
                  <a:lnTo>
                    <a:pt x="96354" y="351789"/>
                  </a:lnTo>
                  <a:lnTo>
                    <a:pt x="72466" y="377189"/>
                  </a:lnTo>
                  <a:lnTo>
                    <a:pt x="89407" y="377189"/>
                  </a:lnTo>
                  <a:lnTo>
                    <a:pt x="100583" y="365759"/>
                  </a:lnTo>
                  <a:lnTo>
                    <a:pt x="103263" y="361949"/>
                  </a:lnTo>
                  <a:lnTo>
                    <a:pt x="107099" y="360679"/>
                  </a:lnTo>
                  <a:lnTo>
                    <a:pt x="220699" y="360679"/>
                  </a:lnTo>
                  <a:lnTo>
                    <a:pt x="212547" y="351789"/>
                  </a:lnTo>
                  <a:lnTo>
                    <a:pt x="205270" y="347979"/>
                  </a:lnTo>
                  <a:close/>
                </a:path>
                <a:path w="309245" h="427990">
                  <a:moveTo>
                    <a:pt x="220699" y="360679"/>
                  </a:moveTo>
                  <a:lnTo>
                    <a:pt x="201675" y="360679"/>
                  </a:lnTo>
                  <a:lnTo>
                    <a:pt x="205536" y="361949"/>
                  </a:lnTo>
                  <a:lnTo>
                    <a:pt x="219062" y="377189"/>
                  </a:lnTo>
                  <a:lnTo>
                    <a:pt x="235838" y="377189"/>
                  </a:lnTo>
                  <a:lnTo>
                    <a:pt x="220699" y="360679"/>
                  </a:lnTo>
                  <a:close/>
                </a:path>
                <a:path w="309245" h="427990">
                  <a:moveTo>
                    <a:pt x="286524" y="339089"/>
                  </a:moveTo>
                  <a:lnTo>
                    <a:pt x="279603" y="339089"/>
                  </a:lnTo>
                  <a:lnTo>
                    <a:pt x="276783" y="341629"/>
                  </a:lnTo>
                  <a:lnTo>
                    <a:pt x="276783" y="372109"/>
                  </a:lnTo>
                  <a:lnTo>
                    <a:pt x="271678" y="377189"/>
                  </a:lnTo>
                  <a:lnTo>
                    <a:pt x="287883" y="377189"/>
                  </a:lnTo>
                  <a:lnTo>
                    <a:pt x="289331" y="374649"/>
                  </a:lnTo>
                  <a:lnTo>
                    <a:pt x="289331" y="341629"/>
                  </a:lnTo>
                  <a:lnTo>
                    <a:pt x="286524" y="339089"/>
                  </a:lnTo>
                  <a:close/>
                </a:path>
                <a:path w="309245" h="427990">
                  <a:moveTo>
                    <a:pt x="72605" y="288289"/>
                  </a:moveTo>
                  <a:lnTo>
                    <a:pt x="64206" y="289559"/>
                  </a:lnTo>
                  <a:lnTo>
                    <a:pt x="57343" y="294639"/>
                  </a:lnTo>
                  <a:lnTo>
                    <a:pt x="52714" y="300989"/>
                  </a:lnTo>
                  <a:lnTo>
                    <a:pt x="51015" y="309879"/>
                  </a:lnTo>
                  <a:lnTo>
                    <a:pt x="52714" y="318769"/>
                  </a:lnTo>
                  <a:lnTo>
                    <a:pt x="57343" y="325119"/>
                  </a:lnTo>
                  <a:lnTo>
                    <a:pt x="64206" y="330199"/>
                  </a:lnTo>
                  <a:lnTo>
                    <a:pt x="72605" y="331469"/>
                  </a:lnTo>
                  <a:lnTo>
                    <a:pt x="81006" y="330199"/>
                  </a:lnTo>
                  <a:lnTo>
                    <a:pt x="87874" y="325119"/>
                  </a:lnTo>
                  <a:lnTo>
                    <a:pt x="92508" y="318769"/>
                  </a:lnTo>
                  <a:lnTo>
                    <a:pt x="67614" y="318769"/>
                  </a:lnTo>
                  <a:lnTo>
                    <a:pt x="63550" y="314959"/>
                  </a:lnTo>
                  <a:lnTo>
                    <a:pt x="63550" y="304799"/>
                  </a:lnTo>
                  <a:lnTo>
                    <a:pt x="67614" y="300989"/>
                  </a:lnTo>
                  <a:lnTo>
                    <a:pt x="92508" y="300989"/>
                  </a:lnTo>
                  <a:lnTo>
                    <a:pt x="87874" y="294639"/>
                  </a:lnTo>
                  <a:lnTo>
                    <a:pt x="81006" y="289559"/>
                  </a:lnTo>
                  <a:lnTo>
                    <a:pt x="72605" y="288289"/>
                  </a:lnTo>
                  <a:close/>
                </a:path>
                <a:path w="309245" h="427990">
                  <a:moveTo>
                    <a:pt x="236232" y="288289"/>
                  </a:moveTo>
                  <a:lnTo>
                    <a:pt x="227831" y="289559"/>
                  </a:lnTo>
                  <a:lnTo>
                    <a:pt x="220964" y="294639"/>
                  </a:lnTo>
                  <a:lnTo>
                    <a:pt x="216330" y="300989"/>
                  </a:lnTo>
                  <a:lnTo>
                    <a:pt x="214629" y="309879"/>
                  </a:lnTo>
                  <a:lnTo>
                    <a:pt x="216330" y="318769"/>
                  </a:lnTo>
                  <a:lnTo>
                    <a:pt x="220964" y="325119"/>
                  </a:lnTo>
                  <a:lnTo>
                    <a:pt x="227831" y="330199"/>
                  </a:lnTo>
                  <a:lnTo>
                    <a:pt x="236232" y="331469"/>
                  </a:lnTo>
                  <a:lnTo>
                    <a:pt x="244633" y="330199"/>
                  </a:lnTo>
                  <a:lnTo>
                    <a:pt x="251501" y="325119"/>
                  </a:lnTo>
                  <a:lnTo>
                    <a:pt x="256135" y="318769"/>
                  </a:lnTo>
                  <a:lnTo>
                    <a:pt x="231254" y="318769"/>
                  </a:lnTo>
                  <a:lnTo>
                    <a:pt x="227190" y="314959"/>
                  </a:lnTo>
                  <a:lnTo>
                    <a:pt x="227190" y="304799"/>
                  </a:lnTo>
                  <a:lnTo>
                    <a:pt x="231254" y="300989"/>
                  </a:lnTo>
                  <a:lnTo>
                    <a:pt x="256135" y="300989"/>
                  </a:lnTo>
                  <a:lnTo>
                    <a:pt x="251501" y="294639"/>
                  </a:lnTo>
                  <a:lnTo>
                    <a:pt x="244633" y="289559"/>
                  </a:lnTo>
                  <a:lnTo>
                    <a:pt x="236232" y="288289"/>
                  </a:lnTo>
                  <a:close/>
                </a:path>
                <a:path w="309245" h="427990">
                  <a:moveTo>
                    <a:pt x="248451" y="195579"/>
                  </a:moveTo>
                  <a:lnTo>
                    <a:pt x="232587" y="195579"/>
                  </a:lnTo>
                  <a:lnTo>
                    <a:pt x="236867" y="199389"/>
                  </a:lnTo>
                  <a:lnTo>
                    <a:pt x="257682" y="252729"/>
                  </a:lnTo>
                  <a:lnTo>
                    <a:pt x="104851" y="252729"/>
                  </a:lnTo>
                  <a:lnTo>
                    <a:pt x="102044" y="255269"/>
                  </a:lnTo>
                  <a:lnTo>
                    <a:pt x="102044" y="262889"/>
                  </a:lnTo>
                  <a:lnTo>
                    <a:pt x="104851" y="265429"/>
                  </a:lnTo>
                  <a:lnTo>
                    <a:pt x="264782" y="265429"/>
                  </a:lnTo>
                  <a:lnTo>
                    <a:pt x="265607" y="266699"/>
                  </a:lnTo>
                  <a:lnTo>
                    <a:pt x="266496" y="267969"/>
                  </a:lnTo>
                  <a:lnTo>
                    <a:pt x="267423" y="269239"/>
                  </a:lnTo>
                  <a:lnTo>
                    <a:pt x="271431" y="274319"/>
                  </a:lnTo>
                  <a:lnTo>
                    <a:pt x="274366" y="279399"/>
                  </a:lnTo>
                  <a:lnTo>
                    <a:pt x="276169" y="285749"/>
                  </a:lnTo>
                  <a:lnTo>
                    <a:pt x="276783" y="292099"/>
                  </a:lnTo>
                  <a:lnTo>
                    <a:pt x="276783" y="320039"/>
                  </a:lnTo>
                  <a:lnTo>
                    <a:pt x="279603" y="322579"/>
                  </a:lnTo>
                  <a:lnTo>
                    <a:pt x="286524" y="322579"/>
                  </a:lnTo>
                  <a:lnTo>
                    <a:pt x="289331" y="320039"/>
                  </a:lnTo>
                  <a:lnTo>
                    <a:pt x="289331" y="284479"/>
                  </a:lnTo>
                  <a:lnTo>
                    <a:pt x="287616" y="278129"/>
                  </a:lnTo>
                  <a:lnTo>
                    <a:pt x="284378" y="271779"/>
                  </a:lnTo>
                  <a:lnTo>
                    <a:pt x="300723" y="271779"/>
                  </a:lnTo>
                  <a:lnTo>
                    <a:pt x="308648" y="262889"/>
                  </a:lnTo>
                  <a:lnTo>
                    <a:pt x="308648" y="259079"/>
                  </a:lnTo>
                  <a:lnTo>
                    <a:pt x="275183" y="259079"/>
                  </a:lnTo>
                  <a:lnTo>
                    <a:pt x="272884" y="256539"/>
                  </a:lnTo>
                  <a:lnTo>
                    <a:pt x="272884" y="242569"/>
                  </a:lnTo>
                  <a:lnTo>
                    <a:pt x="275183" y="240029"/>
                  </a:lnTo>
                  <a:lnTo>
                    <a:pt x="308648" y="240029"/>
                  </a:lnTo>
                  <a:lnTo>
                    <a:pt x="308648" y="236219"/>
                  </a:lnTo>
                  <a:lnTo>
                    <a:pt x="307327" y="234949"/>
                  </a:lnTo>
                  <a:lnTo>
                    <a:pt x="264147" y="234949"/>
                  </a:lnTo>
                  <a:lnTo>
                    <a:pt x="250253" y="198119"/>
                  </a:lnTo>
                  <a:lnTo>
                    <a:pt x="248451" y="195579"/>
                  </a:lnTo>
                  <a:close/>
                </a:path>
                <a:path w="309245" h="427990">
                  <a:moveTo>
                    <a:pt x="92508" y="300989"/>
                  </a:moveTo>
                  <a:lnTo>
                    <a:pt x="77609" y="300989"/>
                  </a:lnTo>
                  <a:lnTo>
                    <a:pt x="81673" y="304799"/>
                  </a:lnTo>
                  <a:lnTo>
                    <a:pt x="81673" y="314959"/>
                  </a:lnTo>
                  <a:lnTo>
                    <a:pt x="77609" y="318769"/>
                  </a:lnTo>
                  <a:lnTo>
                    <a:pt x="92508" y="318769"/>
                  </a:lnTo>
                  <a:lnTo>
                    <a:pt x="94208" y="309879"/>
                  </a:lnTo>
                  <a:lnTo>
                    <a:pt x="92508" y="300989"/>
                  </a:lnTo>
                  <a:close/>
                </a:path>
                <a:path w="309245" h="427990">
                  <a:moveTo>
                    <a:pt x="256135" y="300989"/>
                  </a:moveTo>
                  <a:lnTo>
                    <a:pt x="241236" y="300989"/>
                  </a:lnTo>
                  <a:lnTo>
                    <a:pt x="245287" y="304799"/>
                  </a:lnTo>
                  <a:lnTo>
                    <a:pt x="245287" y="314959"/>
                  </a:lnTo>
                  <a:lnTo>
                    <a:pt x="241236" y="318769"/>
                  </a:lnTo>
                  <a:lnTo>
                    <a:pt x="256135" y="318769"/>
                  </a:lnTo>
                  <a:lnTo>
                    <a:pt x="257835" y="309879"/>
                  </a:lnTo>
                  <a:lnTo>
                    <a:pt x="256135" y="300989"/>
                  </a:lnTo>
                  <a:close/>
                </a:path>
                <a:path w="309245" h="427990">
                  <a:moveTo>
                    <a:pt x="55578" y="241299"/>
                  </a:moveTo>
                  <a:lnTo>
                    <a:pt x="33451" y="241299"/>
                  </a:lnTo>
                  <a:lnTo>
                    <a:pt x="35737" y="242569"/>
                  </a:lnTo>
                  <a:lnTo>
                    <a:pt x="35737" y="256539"/>
                  </a:lnTo>
                  <a:lnTo>
                    <a:pt x="33451" y="259079"/>
                  </a:lnTo>
                  <a:lnTo>
                    <a:pt x="84886" y="259079"/>
                  </a:lnTo>
                  <a:lnTo>
                    <a:pt x="84886" y="255269"/>
                  </a:lnTo>
                  <a:lnTo>
                    <a:pt x="82092" y="252729"/>
                  </a:lnTo>
                  <a:lnTo>
                    <a:pt x="51155" y="252729"/>
                  </a:lnTo>
                  <a:lnTo>
                    <a:pt x="55578" y="241299"/>
                  </a:lnTo>
                  <a:close/>
                </a:path>
                <a:path w="309245" h="427990">
                  <a:moveTo>
                    <a:pt x="308648" y="240029"/>
                  </a:moveTo>
                  <a:lnTo>
                    <a:pt x="293814" y="240029"/>
                  </a:lnTo>
                  <a:lnTo>
                    <a:pt x="296100" y="242569"/>
                  </a:lnTo>
                  <a:lnTo>
                    <a:pt x="296100" y="256539"/>
                  </a:lnTo>
                  <a:lnTo>
                    <a:pt x="293814" y="259079"/>
                  </a:lnTo>
                  <a:lnTo>
                    <a:pt x="308648" y="259079"/>
                  </a:lnTo>
                  <a:lnTo>
                    <a:pt x="308648" y="240029"/>
                  </a:lnTo>
                  <a:close/>
                </a:path>
                <a:path w="309245" h="427990">
                  <a:moveTo>
                    <a:pt x="227914" y="182879"/>
                  </a:moveTo>
                  <a:lnTo>
                    <a:pt x="80937" y="182879"/>
                  </a:lnTo>
                  <a:lnTo>
                    <a:pt x="73796" y="184149"/>
                  </a:lnTo>
                  <a:lnTo>
                    <a:pt x="67405" y="187959"/>
                  </a:lnTo>
                  <a:lnTo>
                    <a:pt x="62195" y="193039"/>
                  </a:lnTo>
                  <a:lnTo>
                    <a:pt x="58597" y="198119"/>
                  </a:lnTo>
                  <a:lnTo>
                    <a:pt x="44576" y="234949"/>
                  </a:lnTo>
                  <a:lnTo>
                    <a:pt x="58035" y="234949"/>
                  </a:lnTo>
                  <a:lnTo>
                    <a:pt x="70319" y="203199"/>
                  </a:lnTo>
                  <a:lnTo>
                    <a:pt x="71983" y="199389"/>
                  </a:lnTo>
                  <a:lnTo>
                    <a:pt x="76250" y="195579"/>
                  </a:lnTo>
                  <a:lnTo>
                    <a:pt x="248451" y="195579"/>
                  </a:lnTo>
                  <a:lnTo>
                    <a:pt x="246650" y="193039"/>
                  </a:lnTo>
                  <a:lnTo>
                    <a:pt x="241441" y="187959"/>
                  </a:lnTo>
                  <a:lnTo>
                    <a:pt x="235053" y="184149"/>
                  </a:lnTo>
                  <a:lnTo>
                    <a:pt x="227914" y="182879"/>
                  </a:lnTo>
                  <a:close/>
                </a:path>
                <a:path w="309245" h="427990">
                  <a:moveTo>
                    <a:pt x="300723" y="228599"/>
                  </a:moveTo>
                  <a:lnTo>
                    <a:pt x="272389" y="228599"/>
                  </a:lnTo>
                  <a:lnTo>
                    <a:pt x="267373" y="231139"/>
                  </a:lnTo>
                  <a:lnTo>
                    <a:pt x="264147" y="234949"/>
                  </a:lnTo>
                  <a:lnTo>
                    <a:pt x="307327" y="234949"/>
                  </a:lnTo>
                  <a:lnTo>
                    <a:pt x="300723" y="228599"/>
                  </a:lnTo>
                  <a:close/>
                </a:path>
                <a:path w="309245" h="427990">
                  <a:moveTo>
                    <a:pt x="261569" y="45719"/>
                  </a:moveTo>
                  <a:lnTo>
                    <a:pt x="235559" y="45719"/>
                  </a:lnTo>
                  <a:lnTo>
                    <a:pt x="244463" y="48259"/>
                  </a:lnTo>
                  <a:lnTo>
                    <a:pt x="251742" y="53339"/>
                  </a:lnTo>
                  <a:lnTo>
                    <a:pt x="256655" y="59689"/>
                  </a:lnTo>
                  <a:lnTo>
                    <a:pt x="258457" y="68579"/>
                  </a:lnTo>
                  <a:lnTo>
                    <a:pt x="256655" y="77469"/>
                  </a:lnTo>
                  <a:lnTo>
                    <a:pt x="251742" y="85089"/>
                  </a:lnTo>
                  <a:lnTo>
                    <a:pt x="244463" y="90169"/>
                  </a:lnTo>
                  <a:lnTo>
                    <a:pt x="235559" y="91439"/>
                  </a:lnTo>
                  <a:lnTo>
                    <a:pt x="95249" y="91439"/>
                  </a:lnTo>
                  <a:lnTo>
                    <a:pt x="81458" y="95249"/>
                  </a:lnTo>
                  <a:lnTo>
                    <a:pt x="70186" y="102869"/>
                  </a:lnTo>
                  <a:lnTo>
                    <a:pt x="62581" y="114299"/>
                  </a:lnTo>
                  <a:lnTo>
                    <a:pt x="59791" y="126999"/>
                  </a:lnTo>
                  <a:lnTo>
                    <a:pt x="62581" y="140969"/>
                  </a:lnTo>
                  <a:lnTo>
                    <a:pt x="70186" y="152399"/>
                  </a:lnTo>
                  <a:lnTo>
                    <a:pt x="81458" y="160019"/>
                  </a:lnTo>
                  <a:lnTo>
                    <a:pt x="95249" y="162559"/>
                  </a:lnTo>
                  <a:lnTo>
                    <a:pt x="145046" y="162559"/>
                  </a:lnTo>
                  <a:lnTo>
                    <a:pt x="147853" y="165099"/>
                  </a:lnTo>
                  <a:lnTo>
                    <a:pt x="147853" y="182879"/>
                  </a:lnTo>
                  <a:lnTo>
                    <a:pt x="160413" y="182879"/>
                  </a:lnTo>
                  <a:lnTo>
                    <a:pt x="160413" y="168909"/>
                  </a:lnTo>
                  <a:lnTo>
                    <a:pt x="158931" y="161289"/>
                  </a:lnTo>
                  <a:lnTo>
                    <a:pt x="154892" y="156209"/>
                  </a:lnTo>
                  <a:lnTo>
                    <a:pt x="148905" y="152399"/>
                  </a:lnTo>
                  <a:lnTo>
                    <a:pt x="141579" y="149859"/>
                  </a:lnTo>
                  <a:lnTo>
                    <a:pt x="95249" y="149859"/>
                  </a:lnTo>
                  <a:lnTo>
                    <a:pt x="86344" y="148589"/>
                  </a:lnTo>
                  <a:lnTo>
                    <a:pt x="79060" y="143509"/>
                  </a:lnTo>
                  <a:lnTo>
                    <a:pt x="74143" y="135889"/>
                  </a:lnTo>
                  <a:lnTo>
                    <a:pt x="72339" y="126999"/>
                  </a:lnTo>
                  <a:lnTo>
                    <a:pt x="74143" y="118109"/>
                  </a:lnTo>
                  <a:lnTo>
                    <a:pt x="79060" y="111759"/>
                  </a:lnTo>
                  <a:lnTo>
                    <a:pt x="86344" y="106679"/>
                  </a:lnTo>
                  <a:lnTo>
                    <a:pt x="95249" y="104139"/>
                  </a:lnTo>
                  <a:lnTo>
                    <a:pt x="235559" y="104139"/>
                  </a:lnTo>
                  <a:lnTo>
                    <a:pt x="249345" y="101599"/>
                  </a:lnTo>
                  <a:lnTo>
                    <a:pt x="260618" y="93979"/>
                  </a:lnTo>
                  <a:lnTo>
                    <a:pt x="268226" y="82549"/>
                  </a:lnTo>
                  <a:lnTo>
                    <a:pt x="271017" y="68579"/>
                  </a:lnTo>
                  <a:lnTo>
                    <a:pt x="268226" y="54609"/>
                  </a:lnTo>
                  <a:lnTo>
                    <a:pt x="261569" y="45719"/>
                  </a:lnTo>
                  <a:close/>
                </a:path>
                <a:path w="309245" h="427990">
                  <a:moveTo>
                    <a:pt x="161010" y="0"/>
                  </a:moveTo>
                  <a:lnTo>
                    <a:pt x="122186" y="0"/>
                  </a:lnTo>
                  <a:lnTo>
                    <a:pt x="117347" y="5079"/>
                  </a:lnTo>
                  <a:lnTo>
                    <a:pt x="117347" y="19049"/>
                  </a:lnTo>
                  <a:lnTo>
                    <a:pt x="87693" y="19049"/>
                  </a:lnTo>
                  <a:lnTo>
                    <a:pt x="84886" y="21589"/>
                  </a:lnTo>
                  <a:lnTo>
                    <a:pt x="84886" y="27939"/>
                  </a:lnTo>
                  <a:lnTo>
                    <a:pt x="87693" y="30479"/>
                  </a:lnTo>
                  <a:lnTo>
                    <a:pt x="117347" y="30479"/>
                  </a:lnTo>
                  <a:lnTo>
                    <a:pt x="117347" y="48259"/>
                  </a:lnTo>
                  <a:lnTo>
                    <a:pt x="87693" y="48259"/>
                  </a:lnTo>
                  <a:lnTo>
                    <a:pt x="84886" y="50799"/>
                  </a:lnTo>
                  <a:lnTo>
                    <a:pt x="84886" y="58419"/>
                  </a:lnTo>
                  <a:lnTo>
                    <a:pt x="87693" y="60959"/>
                  </a:lnTo>
                  <a:lnTo>
                    <a:pt x="117347" y="60959"/>
                  </a:lnTo>
                  <a:lnTo>
                    <a:pt x="117347" y="74929"/>
                  </a:lnTo>
                  <a:lnTo>
                    <a:pt x="122186" y="80009"/>
                  </a:lnTo>
                  <a:lnTo>
                    <a:pt x="161010" y="80009"/>
                  </a:lnTo>
                  <a:lnTo>
                    <a:pt x="174990" y="77469"/>
                  </a:lnTo>
                  <a:lnTo>
                    <a:pt x="186793" y="69849"/>
                  </a:lnTo>
                  <a:lnTo>
                    <a:pt x="188963" y="67309"/>
                  </a:lnTo>
                  <a:lnTo>
                    <a:pt x="129895" y="67309"/>
                  </a:lnTo>
                  <a:lnTo>
                    <a:pt x="129895" y="12699"/>
                  </a:lnTo>
                  <a:lnTo>
                    <a:pt x="188963" y="12699"/>
                  </a:lnTo>
                  <a:lnTo>
                    <a:pt x="186793" y="10159"/>
                  </a:lnTo>
                  <a:lnTo>
                    <a:pt x="174990" y="2539"/>
                  </a:lnTo>
                  <a:lnTo>
                    <a:pt x="161010" y="0"/>
                  </a:lnTo>
                  <a:close/>
                </a:path>
                <a:path w="309245" h="427990">
                  <a:moveTo>
                    <a:pt x="188963" y="12699"/>
                  </a:moveTo>
                  <a:lnTo>
                    <a:pt x="161010" y="12699"/>
                  </a:lnTo>
                  <a:lnTo>
                    <a:pt x="171510" y="15239"/>
                  </a:lnTo>
                  <a:lnTo>
                    <a:pt x="180098" y="20319"/>
                  </a:lnTo>
                  <a:lnTo>
                    <a:pt x="185895" y="29209"/>
                  </a:lnTo>
                  <a:lnTo>
                    <a:pt x="188023" y="39369"/>
                  </a:lnTo>
                  <a:lnTo>
                    <a:pt x="185895" y="50799"/>
                  </a:lnTo>
                  <a:lnTo>
                    <a:pt x="180098" y="58419"/>
                  </a:lnTo>
                  <a:lnTo>
                    <a:pt x="171510" y="64769"/>
                  </a:lnTo>
                  <a:lnTo>
                    <a:pt x="161010" y="67309"/>
                  </a:lnTo>
                  <a:lnTo>
                    <a:pt x="188963" y="67309"/>
                  </a:lnTo>
                  <a:lnTo>
                    <a:pt x="195473" y="59689"/>
                  </a:lnTo>
                  <a:lnTo>
                    <a:pt x="200088" y="45719"/>
                  </a:lnTo>
                  <a:lnTo>
                    <a:pt x="261569" y="45719"/>
                  </a:lnTo>
                  <a:lnTo>
                    <a:pt x="260618" y="44449"/>
                  </a:lnTo>
                  <a:lnTo>
                    <a:pt x="249345" y="36829"/>
                  </a:lnTo>
                  <a:lnTo>
                    <a:pt x="235559" y="33019"/>
                  </a:lnTo>
                  <a:lnTo>
                    <a:pt x="200088" y="33019"/>
                  </a:lnTo>
                  <a:lnTo>
                    <a:pt x="195473" y="20319"/>
                  </a:lnTo>
                  <a:lnTo>
                    <a:pt x="188963" y="12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0518709" y="3868272"/>
              <a:ext cx="149440" cy="10557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0410153" y="3845589"/>
              <a:ext cx="309245" cy="285750"/>
            </a:xfrm>
            <a:custGeom>
              <a:avLst/>
              <a:gdLst/>
              <a:ahLst/>
              <a:cxnLst/>
              <a:rect l="l" t="t" r="r" b="b"/>
              <a:pathLst>
                <a:path w="309245" h="285750">
                  <a:moveTo>
                    <a:pt x="92487" y="265823"/>
                  </a:moveTo>
                  <a:lnTo>
                    <a:pt x="80473" y="265823"/>
                  </a:lnTo>
                  <a:lnTo>
                    <a:pt x="80473" y="282511"/>
                  </a:lnTo>
                  <a:lnTo>
                    <a:pt x="83152" y="285216"/>
                  </a:lnTo>
                  <a:lnTo>
                    <a:pt x="285400" y="285216"/>
                  </a:lnTo>
                  <a:lnTo>
                    <a:pt x="288092" y="282511"/>
                  </a:lnTo>
                  <a:lnTo>
                    <a:pt x="288092" y="273151"/>
                  </a:lnTo>
                  <a:lnTo>
                    <a:pt x="257612" y="273151"/>
                  </a:lnTo>
                  <a:lnTo>
                    <a:pt x="92487" y="273024"/>
                  </a:lnTo>
                  <a:lnTo>
                    <a:pt x="92487" y="265823"/>
                  </a:lnTo>
                  <a:close/>
                </a:path>
                <a:path w="309245" h="285750">
                  <a:moveTo>
                    <a:pt x="306812" y="15620"/>
                  </a:moveTo>
                  <a:lnTo>
                    <a:pt x="283876" y="15620"/>
                  </a:lnTo>
                  <a:lnTo>
                    <a:pt x="295890" y="23113"/>
                  </a:lnTo>
                  <a:lnTo>
                    <a:pt x="276218" y="135801"/>
                  </a:lnTo>
                  <a:lnTo>
                    <a:pt x="276218" y="273151"/>
                  </a:lnTo>
                  <a:lnTo>
                    <a:pt x="288092" y="273151"/>
                  </a:lnTo>
                  <a:lnTo>
                    <a:pt x="288092" y="137540"/>
                  </a:lnTo>
                  <a:lnTo>
                    <a:pt x="308984" y="18732"/>
                  </a:lnTo>
                  <a:lnTo>
                    <a:pt x="307904" y="16319"/>
                  </a:lnTo>
                  <a:lnTo>
                    <a:pt x="306812" y="15620"/>
                  </a:lnTo>
                  <a:close/>
                </a:path>
                <a:path w="309245" h="285750">
                  <a:moveTo>
                    <a:pt x="300983" y="12014"/>
                  </a:moveTo>
                  <a:lnTo>
                    <a:pt x="272382" y="12014"/>
                  </a:lnTo>
                  <a:lnTo>
                    <a:pt x="245811" y="137540"/>
                  </a:lnTo>
                  <a:lnTo>
                    <a:pt x="245725" y="273024"/>
                  </a:lnTo>
                  <a:lnTo>
                    <a:pt x="257612" y="273024"/>
                  </a:lnTo>
                  <a:lnTo>
                    <a:pt x="257703" y="139572"/>
                  </a:lnTo>
                  <a:lnTo>
                    <a:pt x="283876" y="15620"/>
                  </a:lnTo>
                  <a:lnTo>
                    <a:pt x="306812" y="15620"/>
                  </a:lnTo>
                  <a:lnTo>
                    <a:pt x="305860" y="15011"/>
                  </a:lnTo>
                  <a:lnTo>
                    <a:pt x="300983" y="12014"/>
                  </a:lnTo>
                  <a:close/>
                </a:path>
                <a:path w="309245" h="285750">
                  <a:moveTo>
                    <a:pt x="57524" y="152501"/>
                  </a:moveTo>
                  <a:lnTo>
                    <a:pt x="35521" y="157283"/>
                  </a:lnTo>
                  <a:lnTo>
                    <a:pt x="16918" y="169970"/>
                  </a:lnTo>
                  <a:lnTo>
                    <a:pt x="4171" y="189509"/>
                  </a:lnTo>
                  <a:lnTo>
                    <a:pt x="0" y="212459"/>
                  </a:lnTo>
                  <a:lnTo>
                    <a:pt x="4784" y="234467"/>
                  </a:lnTo>
                  <a:lnTo>
                    <a:pt x="17469" y="253074"/>
                  </a:lnTo>
                  <a:lnTo>
                    <a:pt x="37001" y="265823"/>
                  </a:lnTo>
                  <a:lnTo>
                    <a:pt x="47726" y="268952"/>
                  </a:lnTo>
                  <a:lnTo>
                    <a:pt x="58746" y="269995"/>
                  </a:lnTo>
                  <a:lnTo>
                    <a:pt x="69762" y="268952"/>
                  </a:lnTo>
                  <a:lnTo>
                    <a:pt x="80473" y="265823"/>
                  </a:lnTo>
                  <a:lnTo>
                    <a:pt x="92487" y="265823"/>
                  </a:lnTo>
                  <a:lnTo>
                    <a:pt x="92487" y="259333"/>
                  </a:lnTo>
                  <a:lnTo>
                    <a:pt x="93779" y="257975"/>
                  </a:lnTo>
                  <a:lnTo>
                    <a:pt x="58870" y="257975"/>
                  </a:lnTo>
                  <a:lnTo>
                    <a:pt x="40659" y="254283"/>
                  </a:lnTo>
                  <a:lnTo>
                    <a:pt x="25821" y="244263"/>
                  </a:lnTo>
                  <a:lnTo>
                    <a:pt x="15817" y="229412"/>
                  </a:lnTo>
                  <a:lnTo>
                    <a:pt x="12147" y="211226"/>
                  </a:lnTo>
                  <a:lnTo>
                    <a:pt x="15818" y="193027"/>
                  </a:lnTo>
                  <a:lnTo>
                    <a:pt x="25831" y="178163"/>
                  </a:lnTo>
                  <a:lnTo>
                    <a:pt x="40682" y="168140"/>
                  </a:lnTo>
                  <a:lnTo>
                    <a:pt x="58870" y="164464"/>
                  </a:lnTo>
                  <a:lnTo>
                    <a:pt x="94093" y="164464"/>
                  </a:lnTo>
                  <a:lnTo>
                    <a:pt x="92487" y="163334"/>
                  </a:lnTo>
                  <a:lnTo>
                    <a:pt x="92487" y="156679"/>
                  </a:lnTo>
                  <a:lnTo>
                    <a:pt x="80473" y="156679"/>
                  </a:lnTo>
                  <a:lnTo>
                    <a:pt x="57524" y="152501"/>
                  </a:lnTo>
                  <a:close/>
                </a:path>
                <a:path w="309245" h="285750">
                  <a:moveTo>
                    <a:pt x="94093" y="164464"/>
                  </a:moveTo>
                  <a:lnTo>
                    <a:pt x="58870" y="164464"/>
                  </a:lnTo>
                  <a:lnTo>
                    <a:pt x="77069" y="168140"/>
                  </a:lnTo>
                  <a:lnTo>
                    <a:pt x="91933" y="178163"/>
                  </a:lnTo>
                  <a:lnTo>
                    <a:pt x="101956" y="193027"/>
                  </a:lnTo>
                  <a:lnTo>
                    <a:pt x="105631" y="211226"/>
                  </a:lnTo>
                  <a:lnTo>
                    <a:pt x="101934" y="229417"/>
                  </a:lnTo>
                  <a:lnTo>
                    <a:pt x="91893" y="244278"/>
                  </a:lnTo>
                  <a:lnTo>
                    <a:pt x="77058" y="254283"/>
                  </a:lnTo>
                  <a:lnTo>
                    <a:pt x="58870" y="257975"/>
                  </a:lnTo>
                  <a:lnTo>
                    <a:pt x="93779" y="257975"/>
                  </a:lnTo>
                  <a:lnTo>
                    <a:pt x="108524" y="242467"/>
                  </a:lnTo>
                  <a:lnTo>
                    <a:pt x="116569" y="221486"/>
                  </a:lnTo>
                  <a:lnTo>
                    <a:pt x="116161" y="199017"/>
                  </a:lnTo>
                  <a:lnTo>
                    <a:pt x="106838" y="177685"/>
                  </a:lnTo>
                  <a:lnTo>
                    <a:pt x="102914" y="172097"/>
                  </a:lnTo>
                  <a:lnTo>
                    <a:pt x="98062" y="167258"/>
                  </a:lnTo>
                  <a:lnTo>
                    <a:pt x="94093" y="164464"/>
                  </a:lnTo>
                  <a:close/>
                </a:path>
                <a:path w="309245" h="285750">
                  <a:moveTo>
                    <a:pt x="111804" y="0"/>
                  </a:moveTo>
                  <a:lnTo>
                    <a:pt x="109276" y="1993"/>
                  </a:lnTo>
                  <a:lnTo>
                    <a:pt x="80550" y="138379"/>
                  </a:lnTo>
                  <a:lnTo>
                    <a:pt x="80473" y="156679"/>
                  </a:lnTo>
                  <a:lnTo>
                    <a:pt x="92487" y="156679"/>
                  </a:lnTo>
                  <a:lnTo>
                    <a:pt x="92599" y="140004"/>
                  </a:lnTo>
                  <a:lnTo>
                    <a:pt x="119601" y="12014"/>
                  </a:lnTo>
                  <a:lnTo>
                    <a:pt x="300983" y="12014"/>
                  </a:lnTo>
                  <a:lnTo>
                    <a:pt x="282923" y="914"/>
                  </a:lnTo>
                  <a:lnTo>
                    <a:pt x="282644" y="914"/>
                  </a:lnTo>
                  <a:lnTo>
                    <a:pt x="281666" y="546"/>
                  </a:lnTo>
                  <a:lnTo>
                    <a:pt x="281272" y="342"/>
                  </a:lnTo>
                  <a:lnTo>
                    <a:pt x="280853" y="177"/>
                  </a:lnTo>
                  <a:lnTo>
                    <a:pt x="280421" y="76"/>
                  </a:lnTo>
                  <a:lnTo>
                    <a:pt x="114686" y="76"/>
                  </a:lnTo>
                  <a:lnTo>
                    <a:pt x="1118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0533481" y="3990632"/>
              <a:ext cx="94094" cy="6761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0458717" y="4022254"/>
              <a:ext cx="22225" cy="71120"/>
            </a:xfrm>
            <a:custGeom>
              <a:avLst/>
              <a:gdLst/>
              <a:ahLst/>
              <a:cxnLst/>
              <a:rect l="l" t="t" r="r" b="b"/>
              <a:pathLst>
                <a:path w="22225" h="71120">
                  <a:moveTo>
                    <a:pt x="18427" y="3632"/>
                  </a:moveTo>
                  <a:lnTo>
                    <a:pt x="14795" y="0"/>
                  </a:lnTo>
                  <a:lnTo>
                    <a:pt x="10312" y="0"/>
                  </a:lnTo>
                  <a:lnTo>
                    <a:pt x="5842" y="0"/>
                  </a:lnTo>
                  <a:lnTo>
                    <a:pt x="2209" y="3632"/>
                  </a:lnTo>
                  <a:lnTo>
                    <a:pt x="2209" y="12573"/>
                  </a:lnTo>
                  <a:lnTo>
                    <a:pt x="5842" y="16192"/>
                  </a:lnTo>
                  <a:lnTo>
                    <a:pt x="14795" y="16192"/>
                  </a:lnTo>
                  <a:lnTo>
                    <a:pt x="18427" y="12573"/>
                  </a:lnTo>
                  <a:lnTo>
                    <a:pt x="18427" y="3632"/>
                  </a:lnTo>
                  <a:close/>
                </a:path>
                <a:path w="22225" h="71120">
                  <a:moveTo>
                    <a:pt x="21831" y="31203"/>
                  </a:moveTo>
                  <a:lnTo>
                    <a:pt x="17094" y="23952"/>
                  </a:lnTo>
                  <a:lnTo>
                    <a:pt x="14871" y="20701"/>
                  </a:lnTo>
                  <a:lnTo>
                    <a:pt x="11188" y="18757"/>
                  </a:lnTo>
                  <a:lnTo>
                    <a:pt x="4064" y="18719"/>
                  </a:lnTo>
                  <a:lnTo>
                    <a:pt x="1422" y="21234"/>
                  </a:lnTo>
                  <a:lnTo>
                    <a:pt x="1257" y="24434"/>
                  </a:lnTo>
                  <a:lnTo>
                    <a:pt x="1257" y="27736"/>
                  </a:lnTo>
                  <a:lnTo>
                    <a:pt x="3949" y="30416"/>
                  </a:lnTo>
                  <a:lnTo>
                    <a:pt x="7251" y="30416"/>
                  </a:lnTo>
                  <a:lnTo>
                    <a:pt x="7785" y="34531"/>
                  </a:lnTo>
                  <a:lnTo>
                    <a:pt x="7137" y="38696"/>
                  </a:lnTo>
                  <a:lnTo>
                    <a:pt x="5397" y="42418"/>
                  </a:lnTo>
                  <a:lnTo>
                    <a:pt x="5397" y="42722"/>
                  </a:lnTo>
                  <a:lnTo>
                    <a:pt x="3898" y="46507"/>
                  </a:lnTo>
                  <a:lnTo>
                    <a:pt x="0" y="58089"/>
                  </a:lnTo>
                  <a:lnTo>
                    <a:pt x="4724" y="65354"/>
                  </a:lnTo>
                  <a:lnTo>
                    <a:pt x="6959" y="68592"/>
                  </a:lnTo>
                  <a:lnTo>
                    <a:pt x="10629" y="70548"/>
                  </a:lnTo>
                  <a:lnTo>
                    <a:pt x="17767" y="70573"/>
                  </a:lnTo>
                  <a:lnTo>
                    <a:pt x="20421" y="68072"/>
                  </a:lnTo>
                  <a:lnTo>
                    <a:pt x="20561" y="64871"/>
                  </a:lnTo>
                  <a:lnTo>
                    <a:pt x="20561" y="61544"/>
                  </a:lnTo>
                  <a:lnTo>
                    <a:pt x="17881" y="58864"/>
                  </a:lnTo>
                  <a:lnTo>
                    <a:pt x="14579" y="58864"/>
                  </a:lnTo>
                  <a:lnTo>
                    <a:pt x="14046" y="54762"/>
                  </a:lnTo>
                  <a:lnTo>
                    <a:pt x="14706" y="50622"/>
                  </a:lnTo>
                  <a:lnTo>
                    <a:pt x="16446" y="46863"/>
                  </a:lnTo>
                  <a:lnTo>
                    <a:pt x="16446" y="46570"/>
                  </a:lnTo>
                  <a:lnTo>
                    <a:pt x="17932" y="42773"/>
                  </a:lnTo>
                  <a:lnTo>
                    <a:pt x="21831" y="312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045447" y="4387996"/>
              <a:ext cx="93243" cy="9964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6930322" y="4324370"/>
              <a:ext cx="309245" cy="234315"/>
            </a:xfrm>
            <a:custGeom>
              <a:avLst/>
              <a:gdLst/>
              <a:ahLst/>
              <a:cxnLst/>
              <a:rect l="l" t="t" r="r" b="b"/>
              <a:pathLst>
                <a:path w="309245" h="234314">
                  <a:moveTo>
                    <a:pt x="154330" y="0"/>
                  </a:moveTo>
                  <a:lnTo>
                    <a:pt x="84304" y="1598"/>
                  </a:lnTo>
                  <a:lnTo>
                    <a:pt x="42636" y="4520"/>
                  </a:lnTo>
                  <a:lnTo>
                    <a:pt x="9431" y="29526"/>
                  </a:lnTo>
                  <a:lnTo>
                    <a:pt x="1108" y="71477"/>
                  </a:lnTo>
                  <a:lnTo>
                    <a:pt x="0" y="105536"/>
                  </a:lnTo>
                  <a:lnTo>
                    <a:pt x="0" y="128625"/>
                  </a:lnTo>
                  <a:lnTo>
                    <a:pt x="1885" y="174152"/>
                  </a:lnTo>
                  <a:lnTo>
                    <a:pt x="15849" y="214528"/>
                  </a:lnTo>
                  <a:lnTo>
                    <a:pt x="52565" y="230162"/>
                  </a:lnTo>
                  <a:lnTo>
                    <a:pt x="53289" y="230301"/>
                  </a:lnTo>
                  <a:lnTo>
                    <a:pt x="54013" y="230390"/>
                  </a:lnTo>
                  <a:lnTo>
                    <a:pt x="79224" y="231863"/>
                  </a:lnTo>
                  <a:lnTo>
                    <a:pt x="111955" y="232914"/>
                  </a:lnTo>
                  <a:lnTo>
                    <a:pt x="154571" y="233781"/>
                  </a:lnTo>
                  <a:lnTo>
                    <a:pt x="191212" y="233208"/>
                  </a:lnTo>
                  <a:lnTo>
                    <a:pt x="257809" y="230416"/>
                  </a:lnTo>
                  <a:lnTo>
                    <a:pt x="291458" y="215684"/>
                  </a:lnTo>
                  <a:lnTo>
                    <a:pt x="154749" y="215684"/>
                  </a:lnTo>
                  <a:lnTo>
                    <a:pt x="112818" y="214837"/>
                  </a:lnTo>
                  <a:lnTo>
                    <a:pt x="80681" y="213821"/>
                  </a:lnTo>
                  <a:lnTo>
                    <a:pt x="56057" y="212420"/>
                  </a:lnTo>
                  <a:lnTo>
                    <a:pt x="54889" y="212229"/>
                  </a:lnTo>
                  <a:lnTo>
                    <a:pt x="36271" y="210083"/>
                  </a:lnTo>
                  <a:lnTo>
                    <a:pt x="19870" y="171920"/>
                  </a:lnTo>
                  <a:lnTo>
                    <a:pt x="18097" y="128625"/>
                  </a:lnTo>
                  <a:lnTo>
                    <a:pt x="18097" y="105536"/>
                  </a:lnTo>
                  <a:lnTo>
                    <a:pt x="19886" y="61865"/>
                  </a:lnTo>
                  <a:lnTo>
                    <a:pt x="37083" y="23177"/>
                  </a:lnTo>
                  <a:lnTo>
                    <a:pt x="84941" y="19672"/>
                  </a:lnTo>
                  <a:lnTo>
                    <a:pt x="154330" y="18084"/>
                  </a:lnTo>
                  <a:lnTo>
                    <a:pt x="291428" y="18084"/>
                  </a:lnTo>
                  <a:lnTo>
                    <a:pt x="283293" y="11307"/>
                  </a:lnTo>
                  <a:lnTo>
                    <a:pt x="274024" y="6743"/>
                  </a:lnTo>
                  <a:lnTo>
                    <a:pt x="265818" y="4513"/>
                  </a:lnTo>
                  <a:lnTo>
                    <a:pt x="259511" y="3606"/>
                  </a:lnTo>
                  <a:lnTo>
                    <a:pt x="258952" y="3568"/>
                  </a:lnTo>
                  <a:lnTo>
                    <a:pt x="257428" y="3378"/>
                  </a:lnTo>
                  <a:lnTo>
                    <a:pt x="224200" y="1598"/>
                  </a:lnTo>
                  <a:lnTo>
                    <a:pt x="190836" y="581"/>
                  </a:lnTo>
                  <a:lnTo>
                    <a:pt x="154330" y="0"/>
                  </a:lnTo>
                  <a:close/>
                </a:path>
                <a:path w="309245" h="234314">
                  <a:moveTo>
                    <a:pt x="291428" y="18084"/>
                  </a:moveTo>
                  <a:lnTo>
                    <a:pt x="154330" y="18084"/>
                  </a:lnTo>
                  <a:lnTo>
                    <a:pt x="191020" y="18670"/>
                  </a:lnTo>
                  <a:lnTo>
                    <a:pt x="223560" y="19672"/>
                  </a:lnTo>
                  <a:lnTo>
                    <a:pt x="271729" y="23215"/>
                  </a:lnTo>
                  <a:lnTo>
                    <a:pt x="288812" y="62258"/>
                  </a:lnTo>
                  <a:lnTo>
                    <a:pt x="290575" y="105536"/>
                  </a:lnTo>
                  <a:lnTo>
                    <a:pt x="290575" y="128625"/>
                  </a:lnTo>
                  <a:lnTo>
                    <a:pt x="288787" y="172241"/>
                  </a:lnTo>
                  <a:lnTo>
                    <a:pt x="271830" y="210718"/>
                  </a:lnTo>
                  <a:lnTo>
                    <a:pt x="258165" y="212166"/>
                  </a:lnTo>
                  <a:lnTo>
                    <a:pt x="257467" y="212255"/>
                  </a:lnTo>
                  <a:lnTo>
                    <a:pt x="256832" y="212305"/>
                  </a:lnTo>
                  <a:lnTo>
                    <a:pt x="256247" y="212394"/>
                  </a:lnTo>
                  <a:lnTo>
                    <a:pt x="224120" y="214108"/>
                  </a:lnTo>
                  <a:lnTo>
                    <a:pt x="191720" y="215106"/>
                  </a:lnTo>
                  <a:lnTo>
                    <a:pt x="154749" y="215684"/>
                  </a:lnTo>
                  <a:lnTo>
                    <a:pt x="291458" y="215684"/>
                  </a:lnTo>
                  <a:lnTo>
                    <a:pt x="306375" y="179133"/>
                  </a:lnTo>
                  <a:lnTo>
                    <a:pt x="308660" y="128625"/>
                  </a:lnTo>
                  <a:lnTo>
                    <a:pt x="308660" y="105536"/>
                  </a:lnTo>
                  <a:lnTo>
                    <a:pt x="306785" y="60008"/>
                  </a:lnTo>
                  <a:lnTo>
                    <a:pt x="292785" y="19215"/>
                  </a:lnTo>
                  <a:lnTo>
                    <a:pt x="291428" y="180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5914227" y="4122657"/>
              <a:ext cx="0" cy="1732914"/>
            </a:xfrm>
            <a:custGeom>
              <a:avLst/>
              <a:gdLst/>
              <a:ahLst/>
              <a:cxnLst/>
              <a:rect l="l" t="t" r="r" b="b"/>
              <a:pathLst>
                <a:path h="1732914">
                  <a:moveTo>
                    <a:pt x="0" y="1732432"/>
                  </a:moveTo>
                  <a:lnTo>
                    <a:pt x="0" y="0"/>
                  </a:lnTo>
                </a:path>
              </a:pathLst>
            </a:custGeom>
            <a:ln w="136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5812142" y="4020577"/>
              <a:ext cx="204165" cy="20416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0944669" y="1756765"/>
              <a:ext cx="147320" cy="147320"/>
            </a:xfrm>
            <a:custGeom>
              <a:avLst/>
              <a:gdLst/>
              <a:ahLst/>
              <a:cxnLst/>
              <a:rect l="l" t="t" r="r" b="b"/>
              <a:pathLst>
                <a:path w="147320" h="147319">
                  <a:moveTo>
                    <a:pt x="12293" y="139014"/>
                  </a:moveTo>
                  <a:lnTo>
                    <a:pt x="7924" y="134645"/>
                  </a:lnTo>
                  <a:lnTo>
                    <a:pt x="4368" y="134645"/>
                  </a:lnTo>
                  <a:lnTo>
                    <a:pt x="2184" y="136829"/>
                  </a:lnTo>
                  <a:lnTo>
                    <a:pt x="0" y="139014"/>
                  </a:lnTo>
                  <a:lnTo>
                    <a:pt x="0" y="142557"/>
                  </a:lnTo>
                  <a:lnTo>
                    <a:pt x="4368" y="146926"/>
                  </a:lnTo>
                  <a:lnTo>
                    <a:pt x="7924" y="146926"/>
                  </a:lnTo>
                  <a:lnTo>
                    <a:pt x="12293" y="142557"/>
                  </a:lnTo>
                  <a:lnTo>
                    <a:pt x="12293" y="139014"/>
                  </a:lnTo>
                  <a:close/>
                </a:path>
                <a:path w="147320" h="147319">
                  <a:moveTo>
                    <a:pt x="12293" y="4368"/>
                  </a:moveTo>
                  <a:lnTo>
                    <a:pt x="7924" y="0"/>
                  </a:lnTo>
                  <a:lnTo>
                    <a:pt x="4368" y="0"/>
                  </a:lnTo>
                  <a:lnTo>
                    <a:pt x="2184" y="2184"/>
                  </a:lnTo>
                  <a:lnTo>
                    <a:pt x="0" y="4368"/>
                  </a:lnTo>
                  <a:lnTo>
                    <a:pt x="0" y="7912"/>
                  </a:lnTo>
                  <a:lnTo>
                    <a:pt x="4368" y="12280"/>
                  </a:lnTo>
                  <a:lnTo>
                    <a:pt x="7924" y="12280"/>
                  </a:lnTo>
                  <a:lnTo>
                    <a:pt x="12293" y="7912"/>
                  </a:lnTo>
                  <a:lnTo>
                    <a:pt x="12293" y="4368"/>
                  </a:lnTo>
                  <a:close/>
                </a:path>
                <a:path w="147320" h="147319">
                  <a:moveTo>
                    <a:pt x="95872" y="73469"/>
                  </a:moveTo>
                  <a:lnTo>
                    <a:pt x="94335" y="65544"/>
                  </a:lnTo>
                  <a:lnTo>
                    <a:pt x="94208" y="64998"/>
                  </a:lnTo>
                  <a:lnTo>
                    <a:pt x="91668" y="61175"/>
                  </a:lnTo>
                  <a:lnTo>
                    <a:pt x="89306" y="57619"/>
                  </a:lnTo>
                  <a:lnTo>
                    <a:pt x="85750" y="55270"/>
                  </a:lnTo>
                  <a:lnTo>
                    <a:pt x="85750" y="69913"/>
                  </a:lnTo>
                  <a:lnTo>
                    <a:pt x="85750" y="77000"/>
                  </a:lnTo>
                  <a:lnTo>
                    <a:pt x="77012" y="85763"/>
                  </a:lnTo>
                  <a:lnTo>
                    <a:pt x="69926" y="85763"/>
                  </a:lnTo>
                  <a:lnTo>
                    <a:pt x="61188" y="77000"/>
                  </a:lnTo>
                  <a:lnTo>
                    <a:pt x="61188" y="69913"/>
                  </a:lnTo>
                  <a:lnTo>
                    <a:pt x="69926" y="61175"/>
                  </a:lnTo>
                  <a:lnTo>
                    <a:pt x="77012" y="61175"/>
                  </a:lnTo>
                  <a:lnTo>
                    <a:pt x="85750" y="69913"/>
                  </a:lnTo>
                  <a:lnTo>
                    <a:pt x="85750" y="55270"/>
                  </a:lnTo>
                  <a:lnTo>
                    <a:pt x="81902" y="52705"/>
                  </a:lnTo>
                  <a:lnTo>
                    <a:pt x="73469" y="51066"/>
                  </a:lnTo>
                  <a:lnTo>
                    <a:pt x="65049" y="52705"/>
                  </a:lnTo>
                  <a:lnTo>
                    <a:pt x="57632" y="57619"/>
                  </a:lnTo>
                  <a:lnTo>
                    <a:pt x="52692" y="64998"/>
                  </a:lnTo>
                  <a:lnTo>
                    <a:pt x="51028" y="73406"/>
                  </a:lnTo>
                  <a:lnTo>
                    <a:pt x="52641" y="81813"/>
                  </a:lnTo>
                  <a:lnTo>
                    <a:pt x="57531" y="89204"/>
                  </a:lnTo>
                  <a:lnTo>
                    <a:pt x="65049" y="94234"/>
                  </a:lnTo>
                  <a:lnTo>
                    <a:pt x="73469" y="95872"/>
                  </a:lnTo>
                  <a:lnTo>
                    <a:pt x="81902" y="94234"/>
                  </a:lnTo>
                  <a:lnTo>
                    <a:pt x="89306" y="89306"/>
                  </a:lnTo>
                  <a:lnTo>
                    <a:pt x="91655" y="85763"/>
                  </a:lnTo>
                  <a:lnTo>
                    <a:pt x="94234" y="81902"/>
                  </a:lnTo>
                  <a:lnTo>
                    <a:pt x="95872" y="73469"/>
                  </a:lnTo>
                  <a:close/>
                </a:path>
                <a:path w="147320" h="147319">
                  <a:moveTo>
                    <a:pt x="146939" y="139014"/>
                  </a:moveTo>
                  <a:lnTo>
                    <a:pt x="142570" y="134645"/>
                  </a:lnTo>
                  <a:lnTo>
                    <a:pt x="139026" y="134645"/>
                  </a:lnTo>
                  <a:lnTo>
                    <a:pt x="134658" y="139014"/>
                  </a:lnTo>
                  <a:lnTo>
                    <a:pt x="134658" y="142570"/>
                  </a:lnTo>
                  <a:lnTo>
                    <a:pt x="139026" y="146939"/>
                  </a:lnTo>
                  <a:lnTo>
                    <a:pt x="142570" y="146939"/>
                  </a:lnTo>
                  <a:lnTo>
                    <a:pt x="144754" y="144754"/>
                  </a:lnTo>
                  <a:lnTo>
                    <a:pt x="146939" y="142570"/>
                  </a:lnTo>
                  <a:lnTo>
                    <a:pt x="146939" y="139014"/>
                  </a:lnTo>
                  <a:close/>
                </a:path>
                <a:path w="147320" h="147319">
                  <a:moveTo>
                    <a:pt x="146939" y="4368"/>
                  </a:moveTo>
                  <a:lnTo>
                    <a:pt x="142570" y="0"/>
                  </a:lnTo>
                  <a:lnTo>
                    <a:pt x="139026" y="0"/>
                  </a:lnTo>
                  <a:lnTo>
                    <a:pt x="134658" y="4368"/>
                  </a:lnTo>
                  <a:lnTo>
                    <a:pt x="134658" y="7912"/>
                  </a:lnTo>
                  <a:lnTo>
                    <a:pt x="139026" y="12293"/>
                  </a:lnTo>
                  <a:lnTo>
                    <a:pt x="142570" y="12293"/>
                  </a:lnTo>
                  <a:lnTo>
                    <a:pt x="144754" y="10109"/>
                  </a:lnTo>
                  <a:lnTo>
                    <a:pt x="146939" y="7912"/>
                  </a:lnTo>
                  <a:lnTo>
                    <a:pt x="146939" y="43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0950874" y="1645261"/>
              <a:ext cx="268780" cy="100799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0889208" y="1595678"/>
              <a:ext cx="347345" cy="346710"/>
            </a:xfrm>
            <a:custGeom>
              <a:avLst/>
              <a:gdLst/>
              <a:ahLst/>
              <a:cxnLst/>
              <a:rect l="l" t="t" r="r" b="b"/>
              <a:pathLst>
                <a:path w="347345" h="346710">
                  <a:moveTo>
                    <a:pt x="67221" y="18478"/>
                  </a:moveTo>
                  <a:lnTo>
                    <a:pt x="64693" y="15976"/>
                  </a:lnTo>
                  <a:lnTo>
                    <a:pt x="24904" y="15976"/>
                  </a:lnTo>
                  <a:lnTo>
                    <a:pt x="22415" y="18478"/>
                  </a:lnTo>
                  <a:lnTo>
                    <a:pt x="22415" y="24676"/>
                  </a:lnTo>
                  <a:lnTo>
                    <a:pt x="24904" y="27178"/>
                  </a:lnTo>
                  <a:lnTo>
                    <a:pt x="28003" y="27178"/>
                  </a:lnTo>
                  <a:lnTo>
                    <a:pt x="64693" y="27178"/>
                  </a:lnTo>
                  <a:lnTo>
                    <a:pt x="67221" y="24676"/>
                  </a:lnTo>
                  <a:lnTo>
                    <a:pt x="67221" y="18478"/>
                  </a:lnTo>
                  <a:close/>
                </a:path>
                <a:path w="347345" h="346710">
                  <a:moveTo>
                    <a:pt x="89611" y="18478"/>
                  </a:moveTo>
                  <a:lnTo>
                    <a:pt x="87109" y="15976"/>
                  </a:lnTo>
                  <a:lnTo>
                    <a:pt x="75323" y="15976"/>
                  </a:lnTo>
                  <a:lnTo>
                    <a:pt x="72821" y="18478"/>
                  </a:lnTo>
                  <a:lnTo>
                    <a:pt x="72821" y="24676"/>
                  </a:lnTo>
                  <a:lnTo>
                    <a:pt x="75323" y="27178"/>
                  </a:lnTo>
                  <a:lnTo>
                    <a:pt x="78409" y="27178"/>
                  </a:lnTo>
                  <a:lnTo>
                    <a:pt x="87109" y="27178"/>
                  </a:lnTo>
                  <a:lnTo>
                    <a:pt x="89611" y="24676"/>
                  </a:lnTo>
                  <a:lnTo>
                    <a:pt x="89611" y="18478"/>
                  </a:lnTo>
                  <a:close/>
                </a:path>
                <a:path w="347345" h="346710">
                  <a:moveTo>
                    <a:pt x="285648" y="113004"/>
                  </a:moveTo>
                  <a:lnTo>
                    <a:pt x="283133" y="110490"/>
                  </a:lnTo>
                  <a:lnTo>
                    <a:pt x="280035" y="110490"/>
                  </a:lnTo>
                  <a:lnTo>
                    <a:pt x="276948" y="110490"/>
                  </a:lnTo>
                  <a:lnTo>
                    <a:pt x="274447" y="113004"/>
                  </a:lnTo>
                  <a:lnTo>
                    <a:pt x="274447" y="119189"/>
                  </a:lnTo>
                  <a:lnTo>
                    <a:pt x="276948" y="121691"/>
                  </a:lnTo>
                  <a:lnTo>
                    <a:pt x="283133" y="121691"/>
                  </a:lnTo>
                  <a:lnTo>
                    <a:pt x="285648" y="119189"/>
                  </a:lnTo>
                  <a:lnTo>
                    <a:pt x="285648" y="113004"/>
                  </a:lnTo>
                  <a:close/>
                </a:path>
                <a:path w="347345" h="346710">
                  <a:moveTo>
                    <a:pt x="297472" y="105003"/>
                  </a:moveTo>
                  <a:lnTo>
                    <a:pt x="297268" y="101447"/>
                  </a:lnTo>
                  <a:lnTo>
                    <a:pt x="294970" y="99390"/>
                  </a:lnTo>
                  <a:lnTo>
                    <a:pt x="287909" y="95110"/>
                  </a:lnTo>
                  <a:lnTo>
                    <a:pt x="280035" y="93687"/>
                  </a:lnTo>
                  <a:lnTo>
                    <a:pt x="272161" y="95110"/>
                  </a:lnTo>
                  <a:lnTo>
                    <a:pt x="265099" y="99390"/>
                  </a:lnTo>
                  <a:lnTo>
                    <a:pt x="262788" y="101447"/>
                  </a:lnTo>
                  <a:lnTo>
                    <a:pt x="262585" y="105003"/>
                  </a:lnTo>
                  <a:lnTo>
                    <a:pt x="266725" y="109601"/>
                  </a:lnTo>
                  <a:lnTo>
                    <a:pt x="270268" y="109804"/>
                  </a:lnTo>
                  <a:lnTo>
                    <a:pt x="276809" y="103936"/>
                  </a:lnTo>
                  <a:lnTo>
                    <a:pt x="283248" y="103936"/>
                  </a:lnTo>
                  <a:lnTo>
                    <a:pt x="289801" y="109804"/>
                  </a:lnTo>
                  <a:lnTo>
                    <a:pt x="293344" y="109601"/>
                  </a:lnTo>
                  <a:lnTo>
                    <a:pt x="297472" y="105003"/>
                  </a:lnTo>
                  <a:close/>
                </a:path>
                <a:path w="347345" h="346710">
                  <a:moveTo>
                    <a:pt x="302501" y="253707"/>
                  </a:moveTo>
                  <a:lnTo>
                    <a:pt x="299986" y="251206"/>
                  </a:lnTo>
                  <a:lnTo>
                    <a:pt x="254596" y="251206"/>
                  </a:lnTo>
                  <a:lnTo>
                    <a:pt x="252107" y="253707"/>
                  </a:lnTo>
                  <a:lnTo>
                    <a:pt x="252107" y="259905"/>
                  </a:lnTo>
                  <a:lnTo>
                    <a:pt x="254596" y="262407"/>
                  </a:lnTo>
                  <a:lnTo>
                    <a:pt x="257695" y="262407"/>
                  </a:lnTo>
                  <a:lnTo>
                    <a:pt x="299986" y="262407"/>
                  </a:lnTo>
                  <a:lnTo>
                    <a:pt x="302501" y="259905"/>
                  </a:lnTo>
                  <a:lnTo>
                    <a:pt x="302501" y="253707"/>
                  </a:lnTo>
                  <a:close/>
                </a:path>
                <a:path w="347345" h="346710">
                  <a:moveTo>
                    <a:pt x="308698" y="92557"/>
                  </a:moveTo>
                  <a:lnTo>
                    <a:pt x="308533" y="89001"/>
                  </a:lnTo>
                  <a:lnTo>
                    <a:pt x="306184" y="86868"/>
                  </a:lnTo>
                  <a:lnTo>
                    <a:pt x="293814" y="79375"/>
                  </a:lnTo>
                  <a:lnTo>
                    <a:pt x="280035" y="76873"/>
                  </a:lnTo>
                  <a:lnTo>
                    <a:pt x="266242" y="79375"/>
                  </a:lnTo>
                  <a:lnTo>
                    <a:pt x="253898" y="86868"/>
                  </a:lnTo>
                  <a:lnTo>
                    <a:pt x="251612" y="88950"/>
                  </a:lnTo>
                  <a:lnTo>
                    <a:pt x="251447" y="92494"/>
                  </a:lnTo>
                  <a:lnTo>
                    <a:pt x="255574" y="97040"/>
                  </a:lnTo>
                  <a:lnTo>
                    <a:pt x="259080" y="97243"/>
                  </a:lnTo>
                  <a:lnTo>
                    <a:pt x="261378" y="95211"/>
                  </a:lnTo>
                  <a:lnTo>
                    <a:pt x="270192" y="89865"/>
                  </a:lnTo>
                  <a:lnTo>
                    <a:pt x="280047" y="88087"/>
                  </a:lnTo>
                  <a:lnTo>
                    <a:pt x="289890" y="89865"/>
                  </a:lnTo>
                  <a:lnTo>
                    <a:pt x="298716" y="95211"/>
                  </a:lnTo>
                  <a:lnTo>
                    <a:pt x="301002" y="97294"/>
                  </a:lnTo>
                  <a:lnTo>
                    <a:pt x="304533" y="97129"/>
                  </a:lnTo>
                  <a:lnTo>
                    <a:pt x="308698" y="92557"/>
                  </a:lnTo>
                  <a:close/>
                </a:path>
                <a:path w="347345" h="346710">
                  <a:moveTo>
                    <a:pt x="324891" y="270522"/>
                  </a:moveTo>
                  <a:lnTo>
                    <a:pt x="322402" y="268020"/>
                  </a:lnTo>
                  <a:lnTo>
                    <a:pt x="319303" y="268020"/>
                  </a:lnTo>
                  <a:lnTo>
                    <a:pt x="254596" y="268020"/>
                  </a:lnTo>
                  <a:lnTo>
                    <a:pt x="252107" y="270522"/>
                  </a:lnTo>
                  <a:lnTo>
                    <a:pt x="252107" y="276720"/>
                  </a:lnTo>
                  <a:lnTo>
                    <a:pt x="254596" y="279209"/>
                  </a:lnTo>
                  <a:lnTo>
                    <a:pt x="322402" y="279209"/>
                  </a:lnTo>
                  <a:lnTo>
                    <a:pt x="324891" y="276720"/>
                  </a:lnTo>
                  <a:lnTo>
                    <a:pt x="324891" y="270522"/>
                  </a:lnTo>
                  <a:close/>
                </a:path>
                <a:path w="347345" h="346710">
                  <a:moveTo>
                    <a:pt x="324891" y="253707"/>
                  </a:moveTo>
                  <a:lnTo>
                    <a:pt x="322402" y="251193"/>
                  </a:lnTo>
                  <a:lnTo>
                    <a:pt x="319303" y="251193"/>
                  </a:lnTo>
                  <a:lnTo>
                    <a:pt x="310603" y="251193"/>
                  </a:lnTo>
                  <a:lnTo>
                    <a:pt x="308102" y="253707"/>
                  </a:lnTo>
                  <a:lnTo>
                    <a:pt x="308102" y="259905"/>
                  </a:lnTo>
                  <a:lnTo>
                    <a:pt x="310603" y="262394"/>
                  </a:lnTo>
                  <a:lnTo>
                    <a:pt x="322402" y="262394"/>
                  </a:lnTo>
                  <a:lnTo>
                    <a:pt x="324891" y="259905"/>
                  </a:lnTo>
                  <a:lnTo>
                    <a:pt x="324891" y="253707"/>
                  </a:lnTo>
                  <a:close/>
                </a:path>
                <a:path w="347345" h="346710">
                  <a:moveTo>
                    <a:pt x="324891" y="236905"/>
                  </a:moveTo>
                  <a:lnTo>
                    <a:pt x="322402" y="234391"/>
                  </a:lnTo>
                  <a:lnTo>
                    <a:pt x="319303" y="234391"/>
                  </a:lnTo>
                  <a:lnTo>
                    <a:pt x="254596" y="234391"/>
                  </a:lnTo>
                  <a:lnTo>
                    <a:pt x="252107" y="236905"/>
                  </a:lnTo>
                  <a:lnTo>
                    <a:pt x="252107" y="243090"/>
                  </a:lnTo>
                  <a:lnTo>
                    <a:pt x="254596" y="245592"/>
                  </a:lnTo>
                  <a:lnTo>
                    <a:pt x="322402" y="245592"/>
                  </a:lnTo>
                  <a:lnTo>
                    <a:pt x="324891" y="243090"/>
                  </a:lnTo>
                  <a:lnTo>
                    <a:pt x="324891" y="236905"/>
                  </a:lnTo>
                  <a:close/>
                </a:path>
                <a:path w="347345" h="346710">
                  <a:moveTo>
                    <a:pt x="347243" y="21590"/>
                  </a:moveTo>
                  <a:lnTo>
                    <a:pt x="345478" y="13970"/>
                  </a:lnTo>
                  <a:lnTo>
                    <a:pt x="343877" y="11430"/>
                  </a:lnTo>
                  <a:lnTo>
                    <a:pt x="340677" y="6350"/>
                  </a:lnTo>
                  <a:lnTo>
                    <a:pt x="336042" y="3048"/>
                  </a:lnTo>
                  <a:lnTo>
                    <a:pt x="336042" y="33020"/>
                  </a:lnTo>
                  <a:lnTo>
                    <a:pt x="336042" y="44450"/>
                  </a:lnTo>
                  <a:lnTo>
                    <a:pt x="336029" y="285750"/>
                  </a:lnTo>
                  <a:lnTo>
                    <a:pt x="331012" y="290830"/>
                  </a:lnTo>
                  <a:lnTo>
                    <a:pt x="239877" y="290830"/>
                  </a:lnTo>
                  <a:lnTo>
                    <a:pt x="237883" y="283210"/>
                  </a:lnTo>
                  <a:lnTo>
                    <a:pt x="233845" y="276860"/>
                  </a:lnTo>
                  <a:lnTo>
                    <a:pt x="230174" y="272707"/>
                  </a:lnTo>
                  <a:lnTo>
                    <a:pt x="230174" y="302260"/>
                  </a:lnTo>
                  <a:lnTo>
                    <a:pt x="229539" y="308610"/>
                  </a:lnTo>
                  <a:lnTo>
                    <a:pt x="196583" y="336550"/>
                  </a:lnTo>
                  <a:lnTo>
                    <a:pt x="183946" y="334010"/>
                  </a:lnTo>
                  <a:lnTo>
                    <a:pt x="163093" y="302260"/>
                  </a:lnTo>
                  <a:lnTo>
                    <a:pt x="163004" y="300990"/>
                  </a:lnTo>
                  <a:lnTo>
                    <a:pt x="180416" y="318770"/>
                  </a:lnTo>
                  <a:lnTo>
                    <a:pt x="187833" y="323850"/>
                  </a:lnTo>
                  <a:lnTo>
                    <a:pt x="196265" y="325120"/>
                  </a:lnTo>
                  <a:lnTo>
                    <a:pt x="204698" y="323850"/>
                  </a:lnTo>
                  <a:lnTo>
                    <a:pt x="212102" y="318770"/>
                  </a:lnTo>
                  <a:lnTo>
                    <a:pt x="214566" y="314960"/>
                  </a:lnTo>
                  <a:lnTo>
                    <a:pt x="217030" y="311150"/>
                  </a:lnTo>
                  <a:lnTo>
                    <a:pt x="218668" y="302260"/>
                  </a:lnTo>
                  <a:lnTo>
                    <a:pt x="217030" y="294640"/>
                  </a:lnTo>
                  <a:lnTo>
                    <a:pt x="212102" y="287020"/>
                  </a:lnTo>
                  <a:lnTo>
                    <a:pt x="194411" y="269240"/>
                  </a:lnTo>
                  <a:lnTo>
                    <a:pt x="196469" y="269240"/>
                  </a:lnTo>
                  <a:lnTo>
                    <a:pt x="209550" y="271780"/>
                  </a:lnTo>
                  <a:lnTo>
                    <a:pt x="220256" y="278130"/>
                  </a:lnTo>
                  <a:lnTo>
                    <a:pt x="227495" y="289560"/>
                  </a:lnTo>
                  <a:lnTo>
                    <a:pt x="230174" y="302260"/>
                  </a:lnTo>
                  <a:lnTo>
                    <a:pt x="230174" y="272707"/>
                  </a:lnTo>
                  <a:lnTo>
                    <a:pt x="228244" y="270510"/>
                  </a:lnTo>
                  <a:lnTo>
                    <a:pt x="226415" y="269240"/>
                  </a:lnTo>
                  <a:lnTo>
                    <a:pt x="219113" y="264160"/>
                  </a:lnTo>
                  <a:lnTo>
                    <a:pt x="208673" y="259080"/>
                  </a:lnTo>
                  <a:lnTo>
                    <a:pt x="197459" y="257810"/>
                  </a:lnTo>
                  <a:lnTo>
                    <a:pt x="186004" y="259080"/>
                  </a:lnTo>
                  <a:lnTo>
                    <a:pt x="180860" y="247650"/>
                  </a:lnTo>
                  <a:lnTo>
                    <a:pt x="179171" y="234950"/>
                  </a:lnTo>
                  <a:lnTo>
                    <a:pt x="180949" y="222250"/>
                  </a:lnTo>
                  <a:lnTo>
                    <a:pt x="186169" y="210820"/>
                  </a:lnTo>
                  <a:lnTo>
                    <a:pt x="189534" y="212090"/>
                  </a:lnTo>
                  <a:lnTo>
                    <a:pt x="196443" y="212090"/>
                  </a:lnTo>
                  <a:lnTo>
                    <a:pt x="202260" y="210820"/>
                  </a:lnTo>
                  <a:lnTo>
                    <a:pt x="213893" y="208280"/>
                  </a:lnTo>
                  <a:lnTo>
                    <a:pt x="226110" y="200660"/>
                  </a:lnTo>
                  <a:lnTo>
                    <a:pt x="228142" y="199390"/>
                  </a:lnTo>
                  <a:lnTo>
                    <a:pt x="237769" y="185420"/>
                  </a:lnTo>
                  <a:lnTo>
                    <a:pt x="241312" y="167640"/>
                  </a:lnTo>
                  <a:lnTo>
                    <a:pt x="237832" y="149860"/>
                  </a:lnTo>
                  <a:lnTo>
                    <a:pt x="230136" y="138633"/>
                  </a:lnTo>
                  <a:lnTo>
                    <a:pt x="230136" y="165100"/>
                  </a:lnTo>
                  <a:lnTo>
                    <a:pt x="228231" y="179070"/>
                  </a:lnTo>
                  <a:lnTo>
                    <a:pt x="221640" y="190500"/>
                  </a:lnTo>
                  <a:lnTo>
                    <a:pt x="211378" y="198120"/>
                  </a:lnTo>
                  <a:lnTo>
                    <a:pt x="198462" y="200660"/>
                  </a:lnTo>
                  <a:lnTo>
                    <a:pt x="194703" y="200660"/>
                  </a:lnTo>
                  <a:lnTo>
                    <a:pt x="212102" y="184150"/>
                  </a:lnTo>
                  <a:lnTo>
                    <a:pt x="217017" y="176530"/>
                  </a:lnTo>
                  <a:lnTo>
                    <a:pt x="218655" y="167640"/>
                  </a:lnTo>
                  <a:lnTo>
                    <a:pt x="217017" y="160020"/>
                  </a:lnTo>
                  <a:lnTo>
                    <a:pt x="214566" y="156210"/>
                  </a:lnTo>
                  <a:lnTo>
                    <a:pt x="212102" y="152400"/>
                  </a:lnTo>
                  <a:lnTo>
                    <a:pt x="204685" y="147320"/>
                  </a:lnTo>
                  <a:lnTo>
                    <a:pt x="196265" y="146050"/>
                  </a:lnTo>
                  <a:lnTo>
                    <a:pt x="187833" y="147320"/>
                  </a:lnTo>
                  <a:lnTo>
                    <a:pt x="180416" y="152400"/>
                  </a:lnTo>
                  <a:lnTo>
                    <a:pt x="163017" y="168910"/>
                  </a:lnTo>
                  <a:lnTo>
                    <a:pt x="164922" y="156210"/>
                  </a:lnTo>
                  <a:lnTo>
                    <a:pt x="171526" y="144780"/>
                  </a:lnTo>
                  <a:lnTo>
                    <a:pt x="181787" y="137160"/>
                  </a:lnTo>
                  <a:lnTo>
                    <a:pt x="194691" y="133350"/>
                  </a:lnTo>
                  <a:lnTo>
                    <a:pt x="207911" y="135890"/>
                  </a:lnTo>
                  <a:lnTo>
                    <a:pt x="218986" y="142240"/>
                  </a:lnTo>
                  <a:lnTo>
                    <a:pt x="226771" y="152400"/>
                  </a:lnTo>
                  <a:lnTo>
                    <a:pt x="230136" y="165100"/>
                  </a:lnTo>
                  <a:lnTo>
                    <a:pt x="230136" y="138633"/>
                  </a:lnTo>
                  <a:lnTo>
                    <a:pt x="228257" y="135890"/>
                  </a:lnTo>
                  <a:lnTo>
                    <a:pt x="224701" y="133350"/>
                  </a:lnTo>
                  <a:lnTo>
                    <a:pt x="214033" y="125730"/>
                  </a:lnTo>
                  <a:lnTo>
                    <a:pt x="196608" y="123190"/>
                  </a:lnTo>
                  <a:lnTo>
                    <a:pt x="179171" y="125730"/>
                  </a:lnTo>
                  <a:lnTo>
                    <a:pt x="164922" y="135890"/>
                  </a:lnTo>
                  <a:lnTo>
                    <a:pt x="155308" y="149860"/>
                  </a:lnTo>
                  <a:lnTo>
                    <a:pt x="151752" y="167640"/>
                  </a:lnTo>
                  <a:lnTo>
                    <a:pt x="151726" y="171450"/>
                  </a:lnTo>
                  <a:lnTo>
                    <a:pt x="152146" y="173990"/>
                  </a:lnTo>
                  <a:lnTo>
                    <a:pt x="152971" y="177800"/>
                  </a:lnTo>
                  <a:lnTo>
                    <a:pt x="141414" y="182880"/>
                  </a:lnTo>
                  <a:lnTo>
                    <a:pt x="129095" y="185420"/>
                  </a:lnTo>
                  <a:lnTo>
                    <a:pt x="116763" y="182880"/>
                  </a:lnTo>
                  <a:lnTo>
                    <a:pt x="105156" y="177800"/>
                  </a:lnTo>
                  <a:lnTo>
                    <a:pt x="105460" y="170180"/>
                  </a:lnTo>
                  <a:lnTo>
                    <a:pt x="105867" y="160020"/>
                  </a:lnTo>
                  <a:lnTo>
                    <a:pt x="99910" y="144780"/>
                  </a:lnTo>
                  <a:lnTo>
                    <a:pt x="95161" y="139573"/>
                  </a:lnTo>
                  <a:lnTo>
                    <a:pt x="95161" y="166370"/>
                  </a:lnTo>
                  <a:lnTo>
                    <a:pt x="95135" y="170180"/>
                  </a:lnTo>
                  <a:lnTo>
                    <a:pt x="81241" y="156210"/>
                  </a:lnTo>
                  <a:lnTo>
                    <a:pt x="77444" y="152400"/>
                  </a:lnTo>
                  <a:lnTo>
                    <a:pt x="70040" y="147320"/>
                  </a:lnTo>
                  <a:lnTo>
                    <a:pt x="61607" y="146050"/>
                  </a:lnTo>
                  <a:lnTo>
                    <a:pt x="53174" y="147320"/>
                  </a:lnTo>
                  <a:lnTo>
                    <a:pt x="45758" y="152400"/>
                  </a:lnTo>
                  <a:lnTo>
                    <a:pt x="40843" y="160020"/>
                  </a:lnTo>
                  <a:lnTo>
                    <a:pt x="39204" y="167640"/>
                  </a:lnTo>
                  <a:lnTo>
                    <a:pt x="40843" y="176530"/>
                  </a:lnTo>
                  <a:lnTo>
                    <a:pt x="45758" y="184150"/>
                  </a:lnTo>
                  <a:lnTo>
                    <a:pt x="63169" y="200660"/>
                  </a:lnTo>
                  <a:lnTo>
                    <a:pt x="49987" y="199390"/>
                  </a:lnTo>
                  <a:lnTo>
                    <a:pt x="38989" y="191770"/>
                  </a:lnTo>
                  <a:lnTo>
                    <a:pt x="31305" y="181610"/>
                  </a:lnTo>
                  <a:lnTo>
                    <a:pt x="28041" y="168910"/>
                  </a:lnTo>
                  <a:lnTo>
                    <a:pt x="30073" y="156210"/>
                  </a:lnTo>
                  <a:lnTo>
                    <a:pt x="36766" y="144780"/>
                  </a:lnTo>
                  <a:lnTo>
                    <a:pt x="47104" y="137160"/>
                  </a:lnTo>
                  <a:lnTo>
                    <a:pt x="60045" y="134620"/>
                  </a:lnTo>
                  <a:lnTo>
                    <a:pt x="73228" y="135890"/>
                  </a:lnTo>
                  <a:lnTo>
                    <a:pt x="84239" y="142240"/>
                  </a:lnTo>
                  <a:lnTo>
                    <a:pt x="91922" y="153670"/>
                  </a:lnTo>
                  <a:lnTo>
                    <a:pt x="95161" y="166370"/>
                  </a:lnTo>
                  <a:lnTo>
                    <a:pt x="95161" y="139573"/>
                  </a:lnTo>
                  <a:lnTo>
                    <a:pt x="90652" y="134620"/>
                  </a:lnTo>
                  <a:lnTo>
                    <a:pt x="88328" y="132080"/>
                  </a:lnTo>
                  <a:lnTo>
                    <a:pt x="72199" y="124460"/>
                  </a:lnTo>
                  <a:lnTo>
                    <a:pt x="54419" y="123190"/>
                  </a:lnTo>
                  <a:lnTo>
                    <a:pt x="38303" y="129540"/>
                  </a:lnTo>
                  <a:lnTo>
                    <a:pt x="25590" y="140970"/>
                  </a:lnTo>
                  <a:lnTo>
                    <a:pt x="18034" y="157480"/>
                  </a:lnTo>
                  <a:lnTo>
                    <a:pt x="17335" y="175260"/>
                  </a:lnTo>
                  <a:lnTo>
                    <a:pt x="23304" y="190500"/>
                  </a:lnTo>
                  <a:lnTo>
                    <a:pt x="34874" y="203200"/>
                  </a:lnTo>
                  <a:lnTo>
                    <a:pt x="50990" y="210820"/>
                  </a:lnTo>
                  <a:lnTo>
                    <a:pt x="54495" y="212090"/>
                  </a:lnTo>
                  <a:lnTo>
                    <a:pt x="68440" y="212090"/>
                  </a:lnTo>
                  <a:lnTo>
                    <a:pt x="71729" y="210820"/>
                  </a:lnTo>
                  <a:lnTo>
                    <a:pt x="76923" y="222250"/>
                  </a:lnTo>
                  <a:lnTo>
                    <a:pt x="78689" y="234950"/>
                  </a:lnTo>
                  <a:lnTo>
                    <a:pt x="77025" y="247650"/>
                  </a:lnTo>
                  <a:lnTo>
                    <a:pt x="72466" y="257810"/>
                  </a:lnTo>
                  <a:lnTo>
                    <a:pt x="84391" y="257810"/>
                  </a:lnTo>
                  <a:lnTo>
                    <a:pt x="87896" y="250190"/>
                  </a:lnTo>
                  <a:lnTo>
                    <a:pt x="89827" y="232410"/>
                  </a:lnTo>
                  <a:lnTo>
                    <a:pt x="86144" y="214630"/>
                  </a:lnTo>
                  <a:lnTo>
                    <a:pt x="49339" y="171450"/>
                  </a:lnTo>
                  <a:lnTo>
                    <a:pt x="49364" y="163830"/>
                  </a:lnTo>
                  <a:lnTo>
                    <a:pt x="58127" y="156210"/>
                  </a:lnTo>
                  <a:lnTo>
                    <a:pt x="65163" y="156210"/>
                  </a:lnTo>
                  <a:lnTo>
                    <a:pt x="69519" y="160020"/>
                  </a:lnTo>
                  <a:lnTo>
                    <a:pt x="91554" y="181610"/>
                  </a:lnTo>
                  <a:lnTo>
                    <a:pt x="93967" y="184150"/>
                  </a:lnTo>
                  <a:lnTo>
                    <a:pt x="96520" y="185420"/>
                  </a:lnTo>
                  <a:lnTo>
                    <a:pt x="96888" y="186690"/>
                  </a:lnTo>
                  <a:lnTo>
                    <a:pt x="112306" y="193040"/>
                  </a:lnTo>
                  <a:lnTo>
                    <a:pt x="128828" y="195580"/>
                  </a:lnTo>
                  <a:lnTo>
                    <a:pt x="145376" y="193040"/>
                  </a:lnTo>
                  <a:lnTo>
                    <a:pt x="160807" y="186690"/>
                  </a:lnTo>
                  <a:lnTo>
                    <a:pt x="161213" y="185420"/>
                  </a:lnTo>
                  <a:lnTo>
                    <a:pt x="162318" y="185420"/>
                  </a:lnTo>
                  <a:lnTo>
                    <a:pt x="163410" y="184150"/>
                  </a:lnTo>
                  <a:lnTo>
                    <a:pt x="165938" y="181610"/>
                  </a:lnTo>
                  <a:lnTo>
                    <a:pt x="167259" y="181610"/>
                  </a:lnTo>
                  <a:lnTo>
                    <a:pt x="179654" y="168910"/>
                  </a:lnTo>
                  <a:lnTo>
                    <a:pt x="188328" y="160020"/>
                  </a:lnTo>
                  <a:lnTo>
                    <a:pt x="192773" y="156210"/>
                  </a:lnTo>
                  <a:lnTo>
                    <a:pt x="199859" y="156210"/>
                  </a:lnTo>
                  <a:lnTo>
                    <a:pt x="208394" y="165100"/>
                  </a:lnTo>
                  <a:lnTo>
                    <a:pt x="208394" y="171450"/>
                  </a:lnTo>
                  <a:lnTo>
                    <a:pt x="204177" y="175260"/>
                  </a:lnTo>
                  <a:lnTo>
                    <a:pt x="183108" y="196850"/>
                  </a:lnTo>
                  <a:lnTo>
                    <a:pt x="181914" y="198120"/>
                  </a:lnTo>
                  <a:lnTo>
                    <a:pt x="180657" y="199390"/>
                  </a:lnTo>
                  <a:lnTo>
                    <a:pt x="179793" y="200660"/>
                  </a:lnTo>
                  <a:lnTo>
                    <a:pt x="177914" y="203200"/>
                  </a:lnTo>
                  <a:lnTo>
                    <a:pt x="170434" y="218440"/>
                  </a:lnTo>
                  <a:lnTo>
                    <a:pt x="167970" y="234950"/>
                  </a:lnTo>
                  <a:lnTo>
                    <a:pt x="170497" y="251460"/>
                  </a:lnTo>
                  <a:lnTo>
                    <a:pt x="178041" y="266700"/>
                  </a:lnTo>
                  <a:lnTo>
                    <a:pt x="179463" y="269240"/>
                  </a:lnTo>
                  <a:lnTo>
                    <a:pt x="181584" y="271780"/>
                  </a:lnTo>
                  <a:lnTo>
                    <a:pt x="182943" y="273050"/>
                  </a:lnTo>
                  <a:lnTo>
                    <a:pt x="208559" y="298450"/>
                  </a:lnTo>
                  <a:lnTo>
                    <a:pt x="208559" y="306070"/>
                  </a:lnTo>
                  <a:lnTo>
                    <a:pt x="199796" y="314960"/>
                  </a:lnTo>
                  <a:lnTo>
                    <a:pt x="192709" y="314960"/>
                  </a:lnTo>
                  <a:lnTo>
                    <a:pt x="178765" y="300990"/>
                  </a:lnTo>
                  <a:lnTo>
                    <a:pt x="168605" y="290830"/>
                  </a:lnTo>
                  <a:lnTo>
                    <a:pt x="166090" y="288290"/>
                  </a:lnTo>
                  <a:lnTo>
                    <a:pt x="163245" y="285750"/>
                  </a:lnTo>
                  <a:lnTo>
                    <a:pt x="161823" y="284480"/>
                  </a:lnTo>
                  <a:lnTo>
                    <a:pt x="160210" y="283210"/>
                  </a:lnTo>
                  <a:lnTo>
                    <a:pt x="150634" y="279196"/>
                  </a:lnTo>
                  <a:lnTo>
                    <a:pt x="150634" y="290830"/>
                  </a:lnTo>
                  <a:lnTo>
                    <a:pt x="107226" y="290830"/>
                  </a:lnTo>
                  <a:lnTo>
                    <a:pt x="117817" y="287020"/>
                  </a:lnTo>
                  <a:lnTo>
                    <a:pt x="128930" y="285750"/>
                  </a:lnTo>
                  <a:lnTo>
                    <a:pt x="140055" y="287020"/>
                  </a:lnTo>
                  <a:lnTo>
                    <a:pt x="150634" y="290830"/>
                  </a:lnTo>
                  <a:lnTo>
                    <a:pt x="150634" y="279196"/>
                  </a:lnTo>
                  <a:lnTo>
                    <a:pt x="145084" y="276860"/>
                  </a:lnTo>
                  <a:lnTo>
                    <a:pt x="128892" y="274320"/>
                  </a:lnTo>
                  <a:lnTo>
                    <a:pt x="112687" y="276860"/>
                  </a:lnTo>
                  <a:lnTo>
                    <a:pt x="97586" y="283210"/>
                  </a:lnTo>
                  <a:lnTo>
                    <a:pt x="97269" y="284480"/>
                  </a:lnTo>
                  <a:lnTo>
                    <a:pt x="95300" y="284480"/>
                  </a:lnTo>
                  <a:lnTo>
                    <a:pt x="95148" y="284657"/>
                  </a:lnTo>
                  <a:lnTo>
                    <a:pt x="95148" y="300990"/>
                  </a:lnTo>
                  <a:lnTo>
                    <a:pt x="94780" y="307340"/>
                  </a:lnTo>
                  <a:lnTo>
                    <a:pt x="61607" y="336550"/>
                  </a:lnTo>
                  <a:lnTo>
                    <a:pt x="48971" y="334010"/>
                  </a:lnTo>
                  <a:lnTo>
                    <a:pt x="37846" y="326390"/>
                  </a:lnTo>
                  <a:lnTo>
                    <a:pt x="30454" y="314960"/>
                  </a:lnTo>
                  <a:lnTo>
                    <a:pt x="27990" y="302260"/>
                  </a:lnTo>
                  <a:lnTo>
                    <a:pt x="30187" y="290830"/>
                  </a:lnTo>
                  <a:lnTo>
                    <a:pt x="56375" y="269240"/>
                  </a:lnTo>
                  <a:lnTo>
                    <a:pt x="63461" y="269240"/>
                  </a:lnTo>
                  <a:lnTo>
                    <a:pt x="45758" y="287020"/>
                  </a:lnTo>
                  <a:lnTo>
                    <a:pt x="40843" y="294640"/>
                  </a:lnTo>
                  <a:lnTo>
                    <a:pt x="39204" y="302260"/>
                  </a:lnTo>
                  <a:lnTo>
                    <a:pt x="40843" y="311150"/>
                  </a:lnTo>
                  <a:lnTo>
                    <a:pt x="45758" y="318770"/>
                  </a:lnTo>
                  <a:lnTo>
                    <a:pt x="49949" y="322580"/>
                  </a:lnTo>
                  <a:lnTo>
                    <a:pt x="55651" y="325120"/>
                  </a:lnTo>
                  <a:lnTo>
                    <a:pt x="67551" y="325120"/>
                  </a:lnTo>
                  <a:lnTo>
                    <a:pt x="73253" y="322580"/>
                  </a:lnTo>
                  <a:lnTo>
                    <a:pt x="80987" y="314960"/>
                  </a:lnTo>
                  <a:lnTo>
                    <a:pt x="95148" y="300990"/>
                  </a:lnTo>
                  <a:lnTo>
                    <a:pt x="95148" y="284657"/>
                  </a:lnTo>
                  <a:lnTo>
                    <a:pt x="94183" y="285750"/>
                  </a:lnTo>
                  <a:lnTo>
                    <a:pt x="93548" y="287020"/>
                  </a:lnTo>
                  <a:lnTo>
                    <a:pt x="92075" y="288290"/>
                  </a:lnTo>
                  <a:lnTo>
                    <a:pt x="90678" y="289560"/>
                  </a:lnTo>
                  <a:lnTo>
                    <a:pt x="89319" y="290830"/>
                  </a:lnTo>
                  <a:lnTo>
                    <a:pt x="69519" y="309880"/>
                  </a:lnTo>
                  <a:lnTo>
                    <a:pt x="65214" y="314960"/>
                  </a:lnTo>
                  <a:lnTo>
                    <a:pt x="58115" y="314960"/>
                  </a:lnTo>
                  <a:lnTo>
                    <a:pt x="49250" y="306070"/>
                  </a:lnTo>
                  <a:lnTo>
                    <a:pt x="49149" y="299720"/>
                  </a:lnTo>
                  <a:lnTo>
                    <a:pt x="53441" y="294640"/>
                  </a:lnTo>
                  <a:lnTo>
                    <a:pt x="53695" y="294640"/>
                  </a:lnTo>
                  <a:lnTo>
                    <a:pt x="74828" y="273050"/>
                  </a:lnTo>
                  <a:lnTo>
                    <a:pt x="76098" y="271780"/>
                  </a:lnTo>
                  <a:lnTo>
                    <a:pt x="77292" y="270510"/>
                  </a:lnTo>
                  <a:lnTo>
                    <a:pt x="78587" y="270510"/>
                  </a:lnTo>
                  <a:lnTo>
                    <a:pt x="79565" y="269240"/>
                  </a:lnTo>
                  <a:lnTo>
                    <a:pt x="80149" y="266700"/>
                  </a:lnTo>
                  <a:lnTo>
                    <a:pt x="80289" y="266700"/>
                  </a:lnTo>
                  <a:lnTo>
                    <a:pt x="83807" y="259080"/>
                  </a:lnTo>
                  <a:lnTo>
                    <a:pt x="71907" y="259080"/>
                  </a:lnTo>
                  <a:lnTo>
                    <a:pt x="49377" y="259080"/>
                  </a:lnTo>
                  <a:lnTo>
                    <a:pt x="18503" y="290830"/>
                  </a:lnTo>
                  <a:lnTo>
                    <a:pt x="14122" y="288290"/>
                  </a:lnTo>
                  <a:lnTo>
                    <a:pt x="11214" y="284480"/>
                  </a:lnTo>
                  <a:lnTo>
                    <a:pt x="11201" y="44450"/>
                  </a:lnTo>
                  <a:lnTo>
                    <a:pt x="336042" y="44450"/>
                  </a:lnTo>
                  <a:lnTo>
                    <a:pt x="336042" y="33020"/>
                  </a:lnTo>
                  <a:lnTo>
                    <a:pt x="11201" y="33020"/>
                  </a:lnTo>
                  <a:lnTo>
                    <a:pt x="11214" y="16510"/>
                  </a:lnTo>
                  <a:lnTo>
                    <a:pt x="16217" y="11430"/>
                  </a:lnTo>
                  <a:lnTo>
                    <a:pt x="331012" y="11430"/>
                  </a:lnTo>
                  <a:lnTo>
                    <a:pt x="336029" y="16510"/>
                  </a:lnTo>
                  <a:lnTo>
                    <a:pt x="336042" y="33020"/>
                  </a:lnTo>
                  <a:lnTo>
                    <a:pt x="336042" y="3048"/>
                  </a:lnTo>
                  <a:lnTo>
                    <a:pt x="333552" y="1270"/>
                  </a:lnTo>
                  <a:lnTo>
                    <a:pt x="324840" y="0"/>
                  </a:lnTo>
                  <a:lnTo>
                    <a:pt x="22402" y="0"/>
                  </a:lnTo>
                  <a:lnTo>
                    <a:pt x="13690" y="1270"/>
                  </a:lnTo>
                  <a:lnTo>
                    <a:pt x="6578" y="6350"/>
                  </a:lnTo>
                  <a:lnTo>
                    <a:pt x="1765" y="13970"/>
                  </a:lnTo>
                  <a:lnTo>
                    <a:pt x="0" y="21590"/>
                  </a:lnTo>
                  <a:lnTo>
                    <a:pt x="0" y="279400"/>
                  </a:lnTo>
                  <a:lnTo>
                    <a:pt x="1244" y="287020"/>
                  </a:lnTo>
                  <a:lnTo>
                    <a:pt x="4711" y="293370"/>
                  </a:lnTo>
                  <a:lnTo>
                    <a:pt x="10033" y="298450"/>
                  </a:lnTo>
                  <a:lnTo>
                    <a:pt x="16840" y="300990"/>
                  </a:lnTo>
                  <a:lnTo>
                    <a:pt x="19964" y="318770"/>
                  </a:lnTo>
                  <a:lnTo>
                    <a:pt x="29235" y="334010"/>
                  </a:lnTo>
                  <a:lnTo>
                    <a:pt x="43243" y="342900"/>
                  </a:lnTo>
                  <a:lnTo>
                    <a:pt x="60591" y="346710"/>
                  </a:lnTo>
                  <a:lnTo>
                    <a:pt x="78092" y="344170"/>
                  </a:lnTo>
                  <a:lnTo>
                    <a:pt x="90474" y="336550"/>
                  </a:lnTo>
                  <a:lnTo>
                    <a:pt x="92544" y="335280"/>
                  </a:lnTo>
                  <a:lnTo>
                    <a:pt x="102450" y="321310"/>
                  </a:lnTo>
                  <a:lnTo>
                    <a:pt x="106362" y="303530"/>
                  </a:lnTo>
                  <a:lnTo>
                    <a:pt x="106375" y="302260"/>
                  </a:lnTo>
                  <a:lnTo>
                    <a:pt x="151777" y="302260"/>
                  </a:lnTo>
                  <a:lnTo>
                    <a:pt x="155244" y="320040"/>
                  </a:lnTo>
                  <a:lnTo>
                    <a:pt x="164795" y="334010"/>
                  </a:lnTo>
                  <a:lnTo>
                    <a:pt x="178993" y="344170"/>
                  </a:lnTo>
                  <a:lnTo>
                    <a:pt x="196392" y="346710"/>
                  </a:lnTo>
                  <a:lnTo>
                    <a:pt x="213842" y="344170"/>
                  </a:lnTo>
                  <a:lnTo>
                    <a:pt x="224548" y="336550"/>
                  </a:lnTo>
                  <a:lnTo>
                    <a:pt x="228117" y="334010"/>
                  </a:lnTo>
                  <a:lnTo>
                    <a:pt x="237756" y="320040"/>
                  </a:lnTo>
                  <a:lnTo>
                    <a:pt x="241338" y="302260"/>
                  </a:lnTo>
                  <a:lnTo>
                    <a:pt x="324840" y="302260"/>
                  </a:lnTo>
                  <a:lnTo>
                    <a:pt x="333552" y="300990"/>
                  </a:lnTo>
                  <a:lnTo>
                    <a:pt x="340677" y="295910"/>
                  </a:lnTo>
                  <a:lnTo>
                    <a:pt x="343877" y="290830"/>
                  </a:lnTo>
                  <a:lnTo>
                    <a:pt x="345478" y="288290"/>
                  </a:lnTo>
                  <a:lnTo>
                    <a:pt x="347243" y="279400"/>
                  </a:lnTo>
                  <a:lnTo>
                    <a:pt x="347243" y="44450"/>
                  </a:lnTo>
                  <a:lnTo>
                    <a:pt x="347243" y="33020"/>
                  </a:lnTo>
                  <a:lnTo>
                    <a:pt x="347243" y="215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045336" y="5975923"/>
              <a:ext cx="0" cy="1247775"/>
            </a:xfrm>
            <a:custGeom>
              <a:avLst/>
              <a:gdLst/>
              <a:ahLst/>
              <a:cxnLst/>
              <a:rect l="l" t="t" r="r" b="b"/>
              <a:pathLst>
                <a:path h="1247775">
                  <a:moveTo>
                    <a:pt x="0" y="1247368"/>
                  </a:moveTo>
                  <a:lnTo>
                    <a:pt x="0" y="0"/>
                  </a:lnTo>
                </a:path>
              </a:pathLst>
            </a:custGeom>
            <a:ln w="136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943251" y="5873846"/>
              <a:ext cx="204165" cy="20416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2190051" y="6951949"/>
              <a:ext cx="347345" cy="208279"/>
            </a:xfrm>
            <a:custGeom>
              <a:avLst/>
              <a:gdLst/>
              <a:ahLst/>
              <a:cxnLst/>
              <a:rect l="l" t="t" r="r" b="b"/>
              <a:pathLst>
                <a:path w="347344" h="208279">
                  <a:moveTo>
                    <a:pt x="336956" y="162559"/>
                  </a:moveTo>
                  <a:lnTo>
                    <a:pt x="33413" y="162559"/>
                  </a:lnTo>
                  <a:lnTo>
                    <a:pt x="30086" y="163829"/>
                  </a:lnTo>
                  <a:lnTo>
                    <a:pt x="24993" y="167639"/>
                  </a:lnTo>
                  <a:lnTo>
                    <a:pt x="23406" y="171449"/>
                  </a:lnTo>
                  <a:lnTo>
                    <a:pt x="23152" y="173989"/>
                  </a:lnTo>
                  <a:lnTo>
                    <a:pt x="23152" y="185419"/>
                  </a:lnTo>
                  <a:lnTo>
                    <a:pt x="25410" y="194309"/>
                  </a:lnTo>
                  <a:lnTo>
                    <a:pt x="31608" y="201929"/>
                  </a:lnTo>
                  <a:lnTo>
                    <a:pt x="40881" y="207009"/>
                  </a:lnTo>
                  <a:lnTo>
                    <a:pt x="52362" y="208279"/>
                  </a:lnTo>
                  <a:lnTo>
                    <a:pt x="317982" y="208279"/>
                  </a:lnTo>
                  <a:lnTo>
                    <a:pt x="329462" y="207009"/>
                  </a:lnTo>
                  <a:lnTo>
                    <a:pt x="338743" y="201929"/>
                  </a:lnTo>
                  <a:lnTo>
                    <a:pt x="342883" y="196849"/>
                  </a:lnTo>
                  <a:lnTo>
                    <a:pt x="42824" y="196849"/>
                  </a:lnTo>
                  <a:lnTo>
                    <a:pt x="34734" y="191769"/>
                  </a:lnTo>
                  <a:lnTo>
                    <a:pt x="34734" y="175259"/>
                  </a:lnTo>
                  <a:lnTo>
                    <a:pt x="35331" y="173989"/>
                  </a:lnTo>
                  <a:lnTo>
                    <a:pt x="347217" y="173989"/>
                  </a:lnTo>
                  <a:lnTo>
                    <a:pt x="346963" y="171449"/>
                  </a:lnTo>
                  <a:lnTo>
                    <a:pt x="345376" y="167639"/>
                  </a:lnTo>
                  <a:lnTo>
                    <a:pt x="340271" y="163829"/>
                  </a:lnTo>
                  <a:lnTo>
                    <a:pt x="336956" y="162559"/>
                  </a:lnTo>
                  <a:close/>
                </a:path>
                <a:path w="347344" h="208279">
                  <a:moveTo>
                    <a:pt x="347217" y="173989"/>
                  </a:moveTo>
                  <a:lnTo>
                    <a:pt x="335026" y="173989"/>
                  </a:lnTo>
                  <a:lnTo>
                    <a:pt x="335635" y="175259"/>
                  </a:lnTo>
                  <a:lnTo>
                    <a:pt x="335635" y="191769"/>
                  </a:lnTo>
                  <a:lnTo>
                    <a:pt x="327532" y="196849"/>
                  </a:lnTo>
                  <a:lnTo>
                    <a:pt x="342883" y="196849"/>
                  </a:lnTo>
                  <a:lnTo>
                    <a:pt x="344953" y="194309"/>
                  </a:lnTo>
                  <a:lnTo>
                    <a:pt x="347217" y="185419"/>
                  </a:lnTo>
                  <a:lnTo>
                    <a:pt x="347217" y="173989"/>
                  </a:lnTo>
                  <a:close/>
                </a:path>
                <a:path w="347344" h="208279">
                  <a:moveTo>
                    <a:pt x="74436" y="130809"/>
                  </a:moveTo>
                  <a:lnTo>
                    <a:pt x="61239" y="130809"/>
                  </a:lnTo>
                  <a:lnTo>
                    <a:pt x="65167" y="139699"/>
                  </a:lnTo>
                  <a:lnTo>
                    <a:pt x="70491" y="148589"/>
                  </a:lnTo>
                  <a:lnTo>
                    <a:pt x="77091" y="156209"/>
                  </a:lnTo>
                  <a:lnTo>
                    <a:pt x="84848" y="162559"/>
                  </a:lnTo>
                  <a:lnTo>
                    <a:pt x="121526" y="162559"/>
                  </a:lnTo>
                  <a:lnTo>
                    <a:pt x="104102" y="160019"/>
                  </a:lnTo>
                  <a:lnTo>
                    <a:pt x="89057" y="151129"/>
                  </a:lnTo>
                  <a:lnTo>
                    <a:pt x="77561" y="138429"/>
                  </a:lnTo>
                  <a:lnTo>
                    <a:pt x="74436" y="130809"/>
                  </a:lnTo>
                  <a:close/>
                </a:path>
                <a:path w="347344" h="208279">
                  <a:moveTo>
                    <a:pt x="235756" y="85089"/>
                  </a:moveTo>
                  <a:lnTo>
                    <a:pt x="208991" y="85089"/>
                  </a:lnTo>
                  <a:lnTo>
                    <a:pt x="212636" y="87629"/>
                  </a:lnTo>
                  <a:lnTo>
                    <a:pt x="216547" y="90169"/>
                  </a:lnTo>
                  <a:lnTo>
                    <a:pt x="220675" y="91439"/>
                  </a:lnTo>
                  <a:lnTo>
                    <a:pt x="217983" y="105409"/>
                  </a:lnTo>
                  <a:lnTo>
                    <a:pt x="216928" y="116839"/>
                  </a:lnTo>
                  <a:lnTo>
                    <a:pt x="216814" y="133349"/>
                  </a:lnTo>
                  <a:lnTo>
                    <a:pt x="218351" y="147319"/>
                  </a:lnTo>
                  <a:lnTo>
                    <a:pt x="192646" y="147319"/>
                  </a:lnTo>
                  <a:lnTo>
                    <a:pt x="184787" y="153669"/>
                  </a:lnTo>
                  <a:lnTo>
                    <a:pt x="175921" y="158749"/>
                  </a:lnTo>
                  <a:lnTo>
                    <a:pt x="166316" y="161289"/>
                  </a:lnTo>
                  <a:lnTo>
                    <a:pt x="156235" y="162559"/>
                  </a:lnTo>
                  <a:lnTo>
                    <a:pt x="192709" y="162559"/>
                  </a:lnTo>
                  <a:lnTo>
                    <a:pt x="196405" y="160019"/>
                  </a:lnTo>
                  <a:lnTo>
                    <a:pt x="199809" y="157479"/>
                  </a:lnTo>
                  <a:lnTo>
                    <a:pt x="202882" y="153669"/>
                  </a:lnTo>
                  <a:lnTo>
                    <a:pt x="231074" y="153669"/>
                  </a:lnTo>
                  <a:lnTo>
                    <a:pt x="229146" y="140969"/>
                  </a:lnTo>
                  <a:lnTo>
                    <a:pt x="228250" y="120649"/>
                  </a:lnTo>
                  <a:lnTo>
                    <a:pt x="230574" y="99059"/>
                  </a:lnTo>
                  <a:lnTo>
                    <a:pt x="235756" y="85089"/>
                  </a:lnTo>
                  <a:close/>
                </a:path>
                <a:path w="347344" h="208279">
                  <a:moveTo>
                    <a:pt x="231074" y="153669"/>
                  </a:moveTo>
                  <a:lnTo>
                    <a:pt x="202882" y="153669"/>
                  </a:lnTo>
                  <a:lnTo>
                    <a:pt x="208584" y="156209"/>
                  </a:lnTo>
                  <a:lnTo>
                    <a:pt x="214528" y="158749"/>
                  </a:lnTo>
                  <a:lnTo>
                    <a:pt x="220624" y="160019"/>
                  </a:lnTo>
                  <a:lnTo>
                    <a:pt x="221094" y="162559"/>
                  </a:lnTo>
                  <a:lnTo>
                    <a:pt x="240334" y="162559"/>
                  </a:lnTo>
                  <a:lnTo>
                    <a:pt x="236347" y="161289"/>
                  </a:lnTo>
                  <a:lnTo>
                    <a:pt x="232486" y="160019"/>
                  </a:lnTo>
                  <a:lnTo>
                    <a:pt x="231711" y="157479"/>
                  </a:lnTo>
                  <a:lnTo>
                    <a:pt x="231266" y="154939"/>
                  </a:lnTo>
                  <a:lnTo>
                    <a:pt x="231074" y="153669"/>
                  </a:lnTo>
                  <a:close/>
                </a:path>
                <a:path w="347344" h="208279">
                  <a:moveTo>
                    <a:pt x="289525" y="67309"/>
                  </a:moveTo>
                  <a:lnTo>
                    <a:pt x="267144" y="67309"/>
                  </a:lnTo>
                  <a:lnTo>
                    <a:pt x="288035" y="80009"/>
                  </a:lnTo>
                  <a:lnTo>
                    <a:pt x="304069" y="99059"/>
                  </a:lnTo>
                  <a:lnTo>
                    <a:pt x="314950" y="115569"/>
                  </a:lnTo>
                  <a:lnTo>
                    <a:pt x="320382" y="126999"/>
                  </a:lnTo>
                  <a:lnTo>
                    <a:pt x="316507" y="132079"/>
                  </a:lnTo>
                  <a:lnTo>
                    <a:pt x="280390" y="156209"/>
                  </a:lnTo>
                  <a:lnTo>
                    <a:pt x="251993" y="162559"/>
                  </a:lnTo>
                  <a:lnTo>
                    <a:pt x="294576" y="162559"/>
                  </a:lnTo>
                  <a:lnTo>
                    <a:pt x="305117" y="157479"/>
                  </a:lnTo>
                  <a:lnTo>
                    <a:pt x="314680" y="149859"/>
                  </a:lnTo>
                  <a:lnTo>
                    <a:pt x="323119" y="142239"/>
                  </a:lnTo>
                  <a:lnTo>
                    <a:pt x="330288" y="132079"/>
                  </a:lnTo>
                  <a:lnTo>
                    <a:pt x="332143" y="129539"/>
                  </a:lnTo>
                  <a:lnTo>
                    <a:pt x="332371" y="125729"/>
                  </a:lnTo>
                  <a:lnTo>
                    <a:pt x="330911" y="121919"/>
                  </a:lnTo>
                  <a:lnTo>
                    <a:pt x="330542" y="121919"/>
                  </a:lnTo>
                  <a:lnTo>
                    <a:pt x="329539" y="119379"/>
                  </a:lnTo>
                  <a:lnTo>
                    <a:pt x="334360" y="111759"/>
                  </a:lnTo>
                  <a:lnTo>
                    <a:pt x="336431" y="107949"/>
                  </a:lnTo>
                  <a:lnTo>
                    <a:pt x="323392" y="107949"/>
                  </a:lnTo>
                  <a:lnTo>
                    <a:pt x="316210" y="95249"/>
                  </a:lnTo>
                  <a:lnTo>
                    <a:pt x="307876" y="85089"/>
                  </a:lnTo>
                  <a:lnTo>
                    <a:pt x="298461" y="74929"/>
                  </a:lnTo>
                  <a:lnTo>
                    <a:pt x="289525" y="67309"/>
                  </a:lnTo>
                  <a:close/>
                </a:path>
                <a:path w="347344" h="208279">
                  <a:moveTo>
                    <a:pt x="175237" y="54609"/>
                  </a:moveTo>
                  <a:lnTo>
                    <a:pt x="156266" y="71119"/>
                  </a:lnTo>
                  <a:lnTo>
                    <a:pt x="157178" y="78739"/>
                  </a:lnTo>
                  <a:lnTo>
                    <a:pt x="160199" y="88899"/>
                  </a:lnTo>
                  <a:lnTo>
                    <a:pt x="165328" y="101599"/>
                  </a:lnTo>
                  <a:lnTo>
                    <a:pt x="162305" y="106679"/>
                  </a:lnTo>
                  <a:lnTo>
                    <a:pt x="182541" y="139699"/>
                  </a:lnTo>
                  <a:lnTo>
                    <a:pt x="189560" y="146049"/>
                  </a:lnTo>
                  <a:lnTo>
                    <a:pt x="190563" y="146049"/>
                  </a:lnTo>
                  <a:lnTo>
                    <a:pt x="191617" y="147319"/>
                  </a:lnTo>
                  <a:lnTo>
                    <a:pt x="218351" y="147319"/>
                  </a:lnTo>
                  <a:lnTo>
                    <a:pt x="210565" y="144779"/>
                  </a:lnTo>
                  <a:lnTo>
                    <a:pt x="203225" y="140969"/>
                  </a:lnTo>
                  <a:lnTo>
                    <a:pt x="174917" y="110489"/>
                  </a:lnTo>
                  <a:lnTo>
                    <a:pt x="174231" y="109219"/>
                  </a:lnTo>
                  <a:lnTo>
                    <a:pt x="174675" y="107949"/>
                  </a:lnTo>
                  <a:lnTo>
                    <a:pt x="175958" y="106679"/>
                  </a:lnTo>
                  <a:lnTo>
                    <a:pt x="176161" y="106679"/>
                  </a:lnTo>
                  <a:lnTo>
                    <a:pt x="182252" y="101599"/>
                  </a:lnTo>
                  <a:lnTo>
                    <a:pt x="188520" y="96519"/>
                  </a:lnTo>
                  <a:lnTo>
                    <a:pt x="193351" y="92709"/>
                  </a:lnTo>
                  <a:lnTo>
                    <a:pt x="174142" y="92709"/>
                  </a:lnTo>
                  <a:lnTo>
                    <a:pt x="170505" y="83819"/>
                  </a:lnTo>
                  <a:lnTo>
                    <a:pt x="168478" y="77469"/>
                  </a:lnTo>
                  <a:lnTo>
                    <a:pt x="167813" y="71119"/>
                  </a:lnTo>
                  <a:lnTo>
                    <a:pt x="168262" y="68579"/>
                  </a:lnTo>
                  <a:lnTo>
                    <a:pt x="168452" y="67309"/>
                  </a:lnTo>
                  <a:lnTo>
                    <a:pt x="169519" y="67309"/>
                  </a:lnTo>
                  <a:lnTo>
                    <a:pt x="175653" y="64769"/>
                  </a:lnTo>
                  <a:lnTo>
                    <a:pt x="190497" y="64769"/>
                  </a:lnTo>
                  <a:lnTo>
                    <a:pt x="189439" y="63499"/>
                  </a:lnTo>
                  <a:lnTo>
                    <a:pt x="183095" y="57149"/>
                  </a:lnTo>
                  <a:lnTo>
                    <a:pt x="175237" y="54609"/>
                  </a:lnTo>
                  <a:close/>
                </a:path>
                <a:path w="347344" h="208279">
                  <a:moveTo>
                    <a:pt x="47028" y="17779"/>
                  </a:moveTo>
                  <a:lnTo>
                    <a:pt x="41503" y="17779"/>
                  </a:lnTo>
                  <a:lnTo>
                    <a:pt x="17509" y="25399"/>
                  </a:lnTo>
                  <a:lnTo>
                    <a:pt x="5187" y="43179"/>
                  </a:lnTo>
                  <a:lnTo>
                    <a:pt x="648" y="62229"/>
                  </a:lnTo>
                  <a:lnTo>
                    <a:pt x="0" y="78739"/>
                  </a:lnTo>
                  <a:lnTo>
                    <a:pt x="2939" y="101599"/>
                  </a:lnTo>
                  <a:lnTo>
                    <a:pt x="11298" y="118109"/>
                  </a:lnTo>
                  <a:lnTo>
                    <a:pt x="24383" y="129539"/>
                  </a:lnTo>
                  <a:lnTo>
                    <a:pt x="41503" y="133349"/>
                  </a:lnTo>
                  <a:lnTo>
                    <a:pt x="48171" y="133349"/>
                  </a:lnTo>
                  <a:lnTo>
                    <a:pt x="61239" y="130809"/>
                  </a:lnTo>
                  <a:lnTo>
                    <a:pt x="74436" y="130809"/>
                  </a:lnTo>
                  <a:lnTo>
                    <a:pt x="70789" y="121919"/>
                  </a:lnTo>
                  <a:lnTo>
                    <a:pt x="41503" y="121919"/>
                  </a:lnTo>
                  <a:lnTo>
                    <a:pt x="28923" y="119379"/>
                  </a:lnTo>
                  <a:lnTo>
                    <a:pt x="19511" y="110489"/>
                  </a:lnTo>
                  <a:lnTo>
                    <a:pt x="13612" y="96519"/>
                  </a:lnTo>
                  <a:lnTo>
                    <a:pt x="11569" y="78739"/>
                  </a:lnTo>
                  <a:lnTo>
                    <a:pt x="12516" y="60959"/>
                  </a:lnTo>
                  <a:lnTo>
                    <a:pt x="16587" y="45719"/>
                  </a:lnTo>
                  <a:lnTo>
                    <a:pt x="25633" y="34289"/>
                  </a:lnTo>
                  <a:lnTo>
                    <a:pt x="41503" y="29209"/>
                  </a:lnTo>
                  <a:lnTo>
                    <a:pt x="69443" y="29209"/>
                  </a:lnTo>
                  <a:lnTo>
                    <a:pt x="69443" y="20319"/>
                  </a:lnTo>
                  <a:lnTo>
                    <a:pt x="57873" y="20319"/>
                  </a:lnTo>
                  <a:lnTo>
                    <a:pt x="47028" y="17779"/>
                  </a:lnTo>
                  <a:close/>
                </a:path>
                <a:path w="347344" h="208279">
                  <a:moveTo>
                    <a:pt x="69443" y="107949"/>
                  </a:moveTo>
                  <a:lnTo>
                    <a:pt x="57873" y="107949"/>
                  </a:lnTo>
                  <a:lnTo>
                    <a:pt x="57975" y="114299"/>
                  </a:lnTo>
                  <a:lnTo>
                    <a:pt x="58127" y="116839"/>
                  </a:lnTo>
                  <a:lnTo>
                    <a:pt x="58597" y="119379"/>
                  </a:lnTo>
                  <a:lnTo>
                    <a:pt x="47282" y="121919"/>
                  </a:lnTo>
                  <a:lnTo>
                    <a:pt x="70789" y="121919"/>
                  </a:lnTo>
                  <a:lnTo>
                    <a:pt x="69888" y="118109"/>
                  </a:lnTo>
                  <a:lnTo>
                    <a:pt x="69430" y="114299"/>
                  </a:lnTo>
                  <a:lnTo>
                    <a:pt x="69443" y="107949"/>
                  </a:lnTo>
                  <a:close/>
                </a:path>
                <a:path w="347344" h="208279">
                  <a:moveTo>
                    <a:pt x="47129" y="40639"/>
                  </a:moveTo>
                  <a:lnTo>
                    <a:pt x="41503" y="40639"/>
                  </a:lnTo>
                  <a:lnTo>
                    <a:pt x="31483" y="44449"/>
                  </a:lnTo>
                  <a:lnTo>
                    <a:pt x="25969" y="52069"/>
                  </a:lnTo>
                  <a:lnTo>
                    <a:pt x="23635" y="64769"/>
                  </a:lnTo>
                  <a:lnTo>
                    <a:pt x="23371" y="72389"/>
                  </a:lnTo>
                  <a:lnTo>
                    <a:pt x="23277" y="80009"/>
                  </a:lnTo>
                  <a:lnTo>
                    <a:pt x="24403" y="91439"/>
                  </a:lnTo>
                  <a:lnTo>
                    <a:pt x="28017" y="101599"/>
                  </a:lnTo>
                  <a:lnTo>
                    <a:pt x="33787" y="107949"/>
                  </a:lnTo>
                  <a:lnTo>
                    <a:pt x="41503" y="110489"/>
                  </a:lnTo>
                  <a:lnTo>
                    <a:pt x="47078" y="110489"/>
                  </a:lnTo>
                  <a:lnTo>
                    <a:pt x="52603" y="109219"/>
                  </a:lnTo>
                  <a:lnTo>
                    <a:pt x="57873" y="107949"/>
                  </a:lnTo>
                  <a:lnTo>
                    <a:pt x="69443" y="107949"/>
                  </a:lnTo>
                  <a:lnTo>
                    <a:pt x="69443" y="99059"/>
                  </a:lnTo>
                  <a:lnTo>
                    <a:pt x="37083" y="99059"/>
                  </a:lnTo>
                  <a:lnTo>
                    <a:pt x="34734" y="88899"/>
                  </a:lnTo>
                  <a:lnTo>
                    <a:pt x="41503" y="52069"/>
                  </a:lnTo>
                  <a:lnTo>
                    <a:pt x="69443" y="52069"/>
                  </a:lnTo>
                  <a:lnTo>
                    <a:pt x="69443" y="44449"/>
                  </a:lnTo>
                  <a:lnTo>
                    <a:pt x="57873" y="44449"/>
                  </a:lnTo>
                  <a:lnTo>
                    <a:pt x="52730" y="41909"/>
                  </a:lnTo>
                  <a:lnTo>
                    <a:pt x="47129" y="40639"/>
                  </a:lnTo>
                  <a:close/>
                </a:path>
                <a:path w="347344" h="208279">
                  <a:moveTo>
                    <a:pt x="346319" y="46989"/>
                  </a:moveTo>
                  <a:lnTo>
                    <a:pt x="333527" y="46989"/>
                  </a:lnTo>
                  <a:lnTo>
                    <a:pt x="334771" y="48259"/>
                  </a:lnTo>
                  <a:lnTo>
                    <a:pt x="334987" y="49529"/>
                  </a:lnTo>
                  <a:lnTo>
                    <a:pt x="335547" y="57149"/>
                  </a:lnTo>
                  <a:lnTo>
                    <a:pt x="335599" y="67309"/>
                  </a:lnTo>
                  <a:lnTo>
                    <a:pt x="334864" y="74929"/>
                  </a:lnTo>
                  <a:lnTo>
                    <a:pt x="333438" y="83819"/>
                  </a:lnTo>
                  <a:lnTo>
                    <a:pt x="331577" y="90169"/>
                  </a:lnTo>
                  <a:lnTo>
                    <a:pt x="329277" y="96519"/>
                  </a:lnTo>
                  <a:lnTo>
                    <a:pt x="326546" y="101599"/>
                  </a:lnTo>
                  <a:lnTo>
                    <a:pt x="323392" y="107949"/>
                  </a:lnTo>
                  <a:lnTo>
                    <a:pt x="336431" y="107949"/>
                  </a:lnTo>
                  <a:lnTo>
                    <a:pt x="338502" y="104139"/>
                  </a:lnTo>
                  <a:lnTo>
                    <a:pt x="347128" y="64769"/>
                  </a:lnTo>
                  <a:lnTo>
                    <a:pt x="347087" y="57149"/>
                  </a:lnTo>
                  <a:lnTo>
                    <a:pt x="346468" y="48259"/>
                  </a:lnTo>
                  <a:lnTo>
                    <a:pt x="346319" y="46989"/>
                  </a:lnTo>
                  <a:close/>
                </a:path>
                <a:path w="347344" h="208279">
                  <a:moveTo>
                    <a:pt x="69443" y="52069"/>
                  </a:moveTo>
                  <a:lnTo>
                    <a:pt x="47421" y="52069"/>
                  </a:lnTo>
                  <a:lnTo>
                    <a:pt x="53225" y="54609"/>
                  </a:lnTo>
                  <a:lnTo>
                    <a:pt x="57873" y="58419"/>
                  </a:lnTo>
                  <a:lnTo>
                    <a:pt x="57873" y="95249"/>
                  </a:lnTo>
                  <a:lnTo>
                    <a:pt x="52717" y="97789"/>
                  </a:lnTo>
                  <a:lnTo>
                    <a:pt x="47142" y="99059"/>
                  </a:lnTo>
                  <a:lnTo>
                    <a:pt x="69443" y="99059"/>
                  </a:lnTo>
                  <a:lnTo>
                    <a:pt x="69443" y="52069"/>
                  </a:lnTo>
                  <a:close/>
                </a:path>
                <a:path w="347344" h="208279">
                  <a:moveTo>
                    <a:pt x="190497" y="64769"/>
                  </a:moveTo>
                  <a:lnTo>
                    <a:pt x="175653" y="64769"/>
                  </a:lnTo>
                  <a:lnTo>
                    <a:pt x="178447" y="67309"/>
                  </a:lnTo>
                  <a:lnTo>
                    <a:pt x="188150" y="80009"/>
                  </a:lnTo>
                  <a:lnTo>
                    <a:pt x="189560" y="81279"/>
                  </a:lnTo>
                  <a:lnTo>
                    <a:pt x="183260" y="86359"/>
                  </a:lnTo>
                  <a:lnTo>
                    <a:pt x="178053" y="90169"/>
                  </a:lnTo>
                  <a:lnTo>
                    <a:pt x="174142" y="92709"/>
                  </a:lnTo>
                  <a:lnTo>
                    <a:pt x="193351" y="92709"/>
                  </a:lnTo>
                  <a:lnTo>
                    <a:pt x="194962" y="91439"/>
                  </a:lnTo>
                  <a:lnTo>
                    <a:pt x="201574" y="87629"/>
                  </a:lnTo>
                  <a:lnTo>
                    <a:pt x="202501" y="87629"/>
                  </a:lnTo>
                  <a:lnTo>
                    <a:pt x="203428" y="86359"/>
                  </a:lnTo>
                  <a:lnTo>
                    <a:pt x="204546" y="86359"/>
                  </a:lnTo>
                  <a:lnTo>
                    <a:pt x="205892" y="85089"/>
                  </a:lnTo>
                  <a:lnTo>
                    <a:pt x="235756" y="85089"/>
                  </a:lnTo>
                  <a:lnTo>
                    <a:pt x="237641" y="80009"/>
                  </a:lnTo>
                  <a:lnTo>
                    <a:pt x="222910" y="80009"/>
                  </a:lnTo>
                  <a:lnTo>
                    <a:pt x="221373" y="78739"/>
                  </a:lnTo>
                  <a:lnTo>
                    <a:pt x="219900" y="78739"/>
                  </a:lnTo>
                  <a:lnTo>
                    <a:pt x="219900" y="74929"/>
                  </a:lnTo>
                  <a:lnTo>
                    <a:pt x="199555" y="74929"/>
                  </a:lnTo>
                  <a:lnTo>
                    <a:pt x="197878" y="73659"/>
                  </a:lnTo>
                  <a:lnTo>
                    <a:pt x="196265" y="71119"/>
                  </a:lnTo>
                  <a:lnTo>
                    <a:pt x="194729" y="69849"/>
                  </a:lnTo>
                  <a:lnTo>
                    <a:pt x="190497" y="64769"/>
                  </a:lnTo>
                  <a:close/>
                </a:path>
                <a:path w="347344" h="208279">
                  <a:moveTo>
                    <a:pt x="270789" y="55879"/>
                  </a:moveTo>
                  <a:lnTo>
                    <a:pt x="263372" y="55879"/>
                  </a:lnTo>
                  <a:lnTo>
                    <a:pt x="233654" y="67309"/>
                  </a:lnTo>
                  <a:lnTo>
                    <a:pt x="231330" y="68579"/>
                  </a:lnTo>
                  <a:lnTo>
                    <a:pt x="229374" y="69849"/>
                  </a:lnTo>
                  <a:lnTo>
                    <a:pt x="228155" y="72389"/>
                  </a:lnTo>
                  <a:lnTo>
                    <a:pt x="226783" y="74929"/>
                  </a:lnTo>
                  <a:lnTo>
                    <a:pt x="225551" y="77469"/>
                  </a:lnTo>
                  <a:lnTo>
                    <a:pt x="224447" y="80009"/>
                  </a:lnTo>
                  <a:lnTo>
                    <a:pt x="237641" y="80009"/>
                  </a:lnTo>
                  <a:lnTo>
                    <a:pt x="238112" y="78739"/>
                  </a:lnTo>
                  <a:lnTo>
                    <a:pt x="267144" y="67309"/>
                  </a:lnTo>
                  <a:lnTo>
                    <a:pt x="289525" y="67309"/>
                  </a:lnTo>
                  <a:lnTo>
                    <a:pt x="288035" y="66039"/>
                  </a:lnTo>
                  <a:lnTo>
                    <a:pt x="290537" y="62229"/>
                  </a:lnTo>
                  <a:lnTo>
                    <a:pt x="291867" y="59689"/>
                  </a:lnTo>
                  <a:lnTo>
                    <a:pt x="278155" y="59689"/>
                  </a:lnTo>
                  <a:lnTo>
                    <a:pt x="275793" y="58419"/>
                  </a:lnTo>
                  <a:lnTo>
                    <a:pt x="273329" y="57149"/>
                  </a:lnTo>
                  <a:lnTo>
                    <a:pt x="270789" y="55879"/>
                  </a:lnTo>
                  <a:close/>
                </a:path>
                <a:path w="347344" h="208279">
                  <a:moveTo>
                    <a:pt x="219900" y="12699"/>
                  </a:moveTo>
                  <a:lnTo>
                    <a:pt x="208318" y="12699"/>
                  </a:lnTo>
                  <a:lnTo>
                    <a:pt x="208318" y="73659"/>
                  </a:lnTo>
                  <a:lnTo>
                    <a:pt x="202247" y="73659"/>
                  </a:lnTo>
                  <a:lnTo>
                    <a:pt x="199555" y="74929"/>
                  </a:lnTo>
                  <a:lnTo>
                    <a:pt x="219900" y="74929"/>
                  </a:lnTo>
                  <a:lnTo>
                    <a:pt x="219900" y="12699"/>
                  </a:lnTo>
                  <a:close/>
                </a:path>
                <a:path w="347344" h="208279">
                  <a:moveTo>
                    <a:pt x="317207" y="0"/>
                  </a:moveTo>
                  <a:lnTo>
                    <a:pt x="313105" y="0"/>
                  </a:lnTo>
                  <a:lnTo>
                    <a:pt x="309473" y="1269"/>
                  </a:lnTo>
                  <a:lnTo>
                    <a:pt x="295008" y="35559"/>
                  </a:lnTo>
                  <a:lnTo>
                    <a:pt x="294881" y="38099"/>
                  </a:lnTo>
                  <a:lnTo>
                    <a:pt x="294792" y="39369"/>
                  </a:lnTo>
                  <a:lnTo>
                    <a:pt x="289217" y="40639"/>
                  </a:lnTo>
                  <a:lnTo>
                    <a:pt x="284746" y="44449"/>
                  </a:lnTo>
                  <a:lnTo>
                    <a:pt x="282930" y="49529"/>
                  </a:lnTo>
                  <a:lnTo>
                    <a:pt x="281774" y="53339"/>
                  </a:lnTo>
                  <a:lnTo>
                    <a:pt x="280174" y="57149"/>
                  </a:lnTo>
                  <a:lnTo>
                    <a:pt x="278155" y="59689"/>
                  </a:lnTo>
                  <a:lnTo>
                    <a:pt x="291867" y="59689"/>
                  </a:lnTo>
                  <a:lnTo>
                    <a:pt x="292531" y="58419"/>
                  </a:lnTo>
                  <a:lnTo>
                    <a:pt x="293966" y="53339"/>
                  </a:lnTo>
                  <a:lnTo>
                    <a:pt x="294551" y="52069"/>
                  </a:lnTo>
                  <a:lnTo>
                    <a:pt x="296049" y="50799"/>
                  </a:lnTo>
                  <a:lnTo>
                    <a:pt x="297853" y="50799"/>
                  </a:lnTo>
                  <a:lnTo>
                    <a:pt x="298919" y="49529"/>
                  </a:lnTo>
                  <a:lnTo>
                    <a:pt x="301155" y="49529"/>
                  </a:lnTo>
                  <a:lnTo>
                    <a:pt x="308755" y="48259"/>
                  </a:lnTo>
                  <a:lnTo>
                    <a:pt x="316387" y="48259"/>
                  </a:lnTo>
                  <a:lnTo>
                    <a:pt x="324045" y="46989"/>
                  </a:lnTo>
                  <a:lnTo>
                    <a:pt x="346319" y="46989"/>
                  </a:lnTo>
                  <a:lnTo>
                    <a:pt x="345871" y="43179"/>
                  </a:lnTo>
                  <a:lnTo>
                    <a:pt x="342201" y="38099"/>
                  </a:lnTo>
                  <a:lnTo>
                    <a:pt x="337045" y="36829"/>
                  </a:lnTo>
                  <a:lnTo>
                    <a:pt x="306539" y="36829"/>
                  </a:lnTo>
                  <a:lnTo>
                    <a:pt x="306654" y="19049"/>
                  </a:lnTo>
                  <a:lnTo>
                    <a:pt x="307238" y="15239"/>
                  </a:lnTo>
                  <a:lnTo>
                    <a:pt x="313588" y="12699"/>
                  </a:lnTo>
                  <a:lnTo>
                    <a:pt x="329414" y="12699"/>
                  </a:lnTo>
                  <a:lnTo>
                    <a:pt x="327633" y="8889"/>
                  </a:lnTo>
                  <a:lnTo>
                    <a:pt x="323481" y="3809"/>
                  </a:lnTo>
                  <a:lnTo>
                    <a:pt x="320611" y="2539"/>
                  </a:lnTo>
                  <a:lnTo>
                    <a:pt x="317207" y="0"/>
                  </a:lnTo>
                  <a:close/>
                </a:path>
                <a:path w="347344" h="208279">
                  <a:moveTo>
                    <a:pt x="69443" y="29209"/>
                  </a:moveTo>
                  <a:lnTo>
                    <a:pt x="47053" y="29209"/>
                  </a:lnTo>
                  <a:lnTo>
                    <a:pt x="57873" y="31749"/>
                  </a:lnTo>
                  <a:lnTo>
                    <a:pt x="57873" y="44449"/>
                  </a:lnTo>
                  <a:lnTo>
                    <a:pt x="69443" y="44449"/>
                  </a:lnTo>
                  <a:lnTo>
                    <a:pt x="69443" y="29209"/>
                  </a:lnTo>
                  <a:close/>
                </a:path>
                <a:path w="347344" h="208279">
                  <a:moveTo>
                    <a:pt x="329414" y="12699"/>
                  </a:moveTo>
                  <a:lnTo>
                    <a:pt x="314934" y="12699"/>
                  </a:lnTo>
                  <a:lnTo>
                    <a:pt x="316323" y="13969"/>
                  </a:lnTo>
                  <a:lnTo>
                    <a:pt x="318728" y="16509"/>
                  </a:lnTo>
                  <a:lnTo>
                    <a:pt x="321767" y="24129"/>
                  </a:lnTo>
                  <a:lnTo>
                    <a:pt x="325056" y="35559"/>
                  </a:lnTo>
                  <a:lnTo>
                    <a:pt x="320192" y="35559"/>
                  </a:lnTo>
                  <a:lnTo>
                    <a:pt x="313867" y="36829"/>
                  </a:lnTo>
                  <a:lnTo>
                    <a:pt x="337045" y="36829"/>
                  </a:lnTo>
                  <a:lnTo>
                    <a:pt x="332382" y="19049"/>
                  </a:lnTo>
                  <a:lnTo>
                    <a:pt x="329414" y="12699"/>
                  </a:lnTo>
                  <a:close/>
                </a:path>
                <a:path w="347344" h="208279">
                  <a:moveTo>
                    <a:pt x="214718" y="0"/>
                  </a:moveTo>
                  <a:lnTo>
                    <a:pt x="63055" y="0"/>
                  </a:lnTo>
                  <a:lnTo>
                    <a:pt x="57873" y="6349"/>
                  </a:lnTo>
                  <a:lnTo>
                    <a:pt x="57873" y="20319"/>
                  </a:lnTo>
                  <a:lnTo>
                    <a:pt x="69443" y="20319"/>
                  </a:lnTo>
                  <a:lnTo>
                    <a:pt x="69443" y="12699"/>
                  </a:lnTo>
                  <a:lnTo>
                    <a:pt x="219900" y="12699"/>
                  </a:lnTo>
                  <a:lnTo>
                    <a:pt x="219900" y="6349"/>
                  </a:lnTo>
                  <a:lnTo>
                    <a:pt x="21471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282590" y="6865098"/>
              <a:ext cx="92642" cy="69456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186279" y="6381668"/>
              <a:ext cx="405130" cy="39690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5545266" y="5231375"/>
              <a:ext cx="189732" cy="191072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8" name="object 148"/>
          <p:cNvSpPr txBox="1"/>
          <p:nvPr/>
        </p:nvSpPr>
        <p:spPr>
          <a:xfrm>
            <a:off x="6845186" y="1254005"/>
            <a:ext cx="1840230" cy="12833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b="1" spc="-10" dirty="0">
                <a:latin typeface="Trebuchet MS"/>
                <a:cs typeface="Trebuchet MS"/>
              </a:rPr>
              <a:t>A.</a:t>
            </a:r>
            <a:r>
              <a:rPr sz="1150" b="1" spc="-15" dirty="0">
                <a:latin typeface="Trebuchet MS"/>
                <a:cs typeface="Trebuchet MS"/>
              </a:rPr>
              <a:t> </a:t>
            </a:r>
            <a:r>
              <a:rPr sz="1150" b="1" spc="-45" dirty="0">
                <a:latin typeface="Trebuchet MS"/>
                <a:cs typeface="Trebuchet MS"/>
                <a:hlinkClick r:id="rId32" action="ppaction://hlinksldjump"/>
              </a:rPr>
              <a:t>5</a:t>
            </a:r>
            <a:r>
              <a:rPr sz="1150" b="1" spc="-45" dirty="0">
                <a:latin typeface="Trebuchet MS"/>
                <a:cs typeface="Trebuchet MS"/>
              </a:rPr>
              <a:t>.</a:t>
            </a:r>
            <a:endParaRPr sz="11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50" spc="-55" dirty="0">
                <a:latin typeface="Arial"/>
                <a:cs typeface="Arial"/>
              </a:rPr>
              <a:t>SALA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95" dirty="0">
                <a:latin typeface="Arial"/>
                <a:cs typeface="Arial"/>
              </a:rPr>
              <a:t>POLIVALENTE</a:t>
            </a:r>
            <a:endParaRPr sz="1150" dirty="0">
              <a:latin typeface="Arial"/>
              <a:cs typeface="Arial"/>
            </a:endParaRPr>
          </a:p>
          <a:p>
            <a:pPr marL="12700" marR="5080">
              <a:lnSpc>
                <a:spcPct val="102499"/>
              </a:lnSpc>
            </a:pPr>
            <a:r>
              <a:rPr sz="1150" spc="-65" dirty="0">
                <a:latin typeface="Arial"/>
                <a:cs typeface="Arial"/>
              </a:rPr>
              <a:t>Talleres </a:t>
            </a:r>
            <a:r>
              <a:rPr sz="1150" spc="-15" dirty="0">
                <a:latin typeface="Arial"/>
                <a:cs typeface="Arial"/>
              </a:rPr>
              <a:t>didácticos. </a:t>
            </a:r>
            <a:r>
              <a:rPr sz="1150" spc="-20" dirty="0">
                <a:latin typeface="Arial"/>
                <a:cs typeface="Arial"/>
              </a:rPr>
              <a:t>Colonias.  </a:t>
            </a:r>
            <a:r>
              <a:rPr sz="1150" spc="-45" dirty="0">
                <a:latin typeface="Arial"/>
                <a:cs typeface="Arial"/>
              </a:rPr>
              <a:t>Presentación </a:t>
            </a:r>
            <a:r>
              <a:rPr sz="1150" spc="-30" dirty="0">
                <a:latin typeface="Arial"/>
                <a:cs typeface="Arial"/>
              </a:rPr>
              <a:t>de </a:t>
            </a:r>
            <a:r>
              <a:rPr sz="1150" spc="-25" dirty="0">
                <a:latin typeface="Arial"/>
                <a:cs typeface="Arial"/>
              </a:rPr>
              <a:t>productos.  </a:t>
            </a:r>
            <a:r>
              <a:rPr sz="1150" spc="-50" dirty="0">
                <a:latin typeface="Arial"/>
                <a:cs typeface="Arial"/>
              </a:rPr>
              <a:t>Reuniones,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35" dirty="0">
                <a:latin typeface="Arial"/>
                <a:cs typeface="Arial"/>
              </a:rPr>
              <a:t>comités.</a:t>
            </a:r>
            <a:endParaRPr sz="1150" dirty="0">
              <a:latin typeface="Arial"/>
              <a:cs typeface="Arial"/>
            </a:endParaRPr>
          </a:p>
          <a:p>
            <a:pPr marL="12700" marR="1152525">
              <a:lnSpc>
                <a:spcPct val="102499"/>
              </a:lnSpc>
              <a:spcBef>
                <a:spcPts val="5"/>
              </a:spcBef>
            </a:pPr>
            <a:r>
              <a:rPr sz="1150" spc="-50" dirty="0">
                <a:latin typeface="Arial"/>
                <a:cs typeface="Arial"/>
              </a:rPr>
              <a:t>Fo</a:t>
            </a:r>
            <a:r>
              <a:rPr sz="1150" spc="-25" dirty="0">
                <a:latin typeface="Arial"/>
                <a:cs typeface="Arial"/>
              </a:rPr>
              <a:t>r</a:t>
            </a:r>
            <a:r>
              <a:rPr sz="1150" spc="-20" dirty="0">
                <a:latin typeface="Arial"/>
                <a:cs typeface="Arial"/>
              </a:rPr>
              <a:t>mación  </a:t>
            </a:r>
            <a:r>
              <a:rPr sz="1150" spc="-65" dirty="0">
                <a:latin typeface="Arial"/>
                <a:cs typeface="Arial"/>
              </a:rPr>
              <a:t>Eventos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7982182" y="8436199"/>
            <a:ext cx="2653665" cy="923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b="1" spc="-60" dirty="0">
                <a:latin typeface="Trebuchet MS"/>
                <a:cs typeface="Trebuchet MS"/>
              </a:rPr>
              <a:t>B.</a:t>
            </a:r>
            <a:r>
              <a:rPr sz="1150" b="1" spc="-15" dirty="0">
                <a:latin typeface="Trebuchet MS"/>
                <a:cs typeface="Trebuchet MS"/>
              </a:rPr>
              <a:t> </a:t>
            </a:r>
            <a:r>
              <a:rPr sz="1150" b="1" spc="-45" dirty="0">
                <a:latin typeface="Trebuchet MS"/>
                <a:cs typeface="Trebuchet MS"/>
                <a:hlinkClick r:id="rId33" action="ppaction://hlinksldjump"/>
              </a:rPr>
              <a:t>3</a:t>
            </a:r>
            <a:r>
              <a:rPr sz="1150" b="1" spc="-45" dirty="0">
                <a:latin typeface="Trebuchet MS"/>
                <a:cs typeface="Trebuchet MS"/>
              </a:rPr>
              <a:t>.</a:t>
            </a:r>
            <a:endParaRPr sz="11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50" spc="-80" dirty="0">
                <a:latin typeface="Arial"/>
                <a:cs typeface="Arial"/>
              </a:rPr>
              <a:t>ESPACIO </a:t>
            </a:r>
            <a:r>
              <a:rPr sz="1150" spc="-90" dirty="0">
                <a:latin typeface="Arial"/>
                <a:cs typeface="Arial"/>
              </a:rPr>
              <a:t>MULTI</a:t>
            </a:r>
            <a:r>
              <a:rPr sz="1150" spc="-125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FUNCIÓN</a:t>
            </a:r>
            <a:endParaRPr sz="1150" dirty="0">
              <a:latin typeface="Arial"/>
              <a:cs typeface="Arial"/>
            </a:endParaRPr>
          </a:p>
          <a:p>
            <a:pPr marL="12700" marR="5080">
              <a:lnSpc>
                <a:spcPct val="102499"/>
              </a:lnSpc>
            </a:pPr>
            <a:r>
              <a:rPr sz="1150" spc="-85" dirty="0">
                <a:latin typeface="Arial"/>
                <a:cs typeface="Arial"/>
              </a:rPr>
              <a:t>Retos </a:t>
            </a:r>
            <a:r>
              <a:rPr sz="1150" spc="25" dirty="0">
                <a:latin typeface="Arial"/>
                <a:cs typeface="Arial"/>
              </a:rPr>
              <a:t>App </a:t>
            </a:r>
            <a:r>
              <a:rPr sz="1150" spc="-15" dirty="0">
                <a:latin typeface="Arial"/>
                <a:cs typeface="Arial"/>
              </a:rPr>
              <a:t>móvil. </a:t>
            </a:r>
            <a:r>
              <a:rPr sz="1150" spc="-65" dirty="0">
                <a:latin typeface="Arial"/>
                <a:cs typeface="Arial"/>
              </a:rPr>
              <a:t>Escape </a:t>
            </a:r>
            <a:r>
              <a:rPr sz="1150" spc="-15" dirty="0">
                <a:latin typeface="Arial"/>
                <a:cs typeface="Arial"/>
              </a:rPr>
              <a:t>room </a:t>
            </a:r>
            <a:r>
              <a:rPr sz="1150" dirty="0">
                <a:latin typeface="Arial"/>
                <a:cs typeface="Arial"/>
              </a:rPr>
              <a:t>movilidad.  </a:t>
            </a:r>
            <a:r>
              <a:rPr sz="1150" spc="-55" dirty="0">
                <a:latin typeface="Arial"/>
                <a:cs typeface="Arial"/>
              </a:rPr>
              <a:t>Eventos.</a:t>
            </a:r>
            <a:endParaRPr sz="11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50" spc="-65" dirty="0">
                <a:latin typeface="Arial"/>
                <a:cs typeface="Arial"/>
              </a:rPr>
              <a:t>Talleres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20" dirty="0">
                <a:latin typeface="Arial"/>
                <a:cs typeface="Arial"/>
              </a:rPr>
              <a:t>didácticos.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5609948" y="9697185"/>
            <a:ext cx="1205865" cy="3699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b="1" spc="-60" dirty="0">
                <a:latin typeface="Trebuchet MS"/>
                <a:cs typeface="Trebuchet MS"/>
              </a:rPr>
              <a:t>B</a:t>
            </a:r>
            <a:r>
              <a:rPr sz="1150" b="1" spc="-60" dirty="0">
                <a:latin typeface="Trebuchet MS"/>
                <a:cs typeface="Trebuchet MS"/>
                <a:hlinkClick r:id="rId34" action="ppaction://hlinksldjump"/>
              </a:rPr>
              <a:t>.</a:t>
            </a:r>
            <a:r>
              <a:rPr sz="1150" b="1" spc="-15" dirty="0">
                <a:latin typeface="Trebuchet MS"/>
                <a:cs typeface="Trebuchet MS"/>
                <a:hlinkClick r:id="rId34" action="ppaction://hlinksldjump"/>
              </a:rPr>
              <a:t> </a:t>
            </a:r>
            <a:r>
              <a:rPr sz="1150" b="1" spc="-45" dirty="0">
                <a:latin typeface="Trebuchet MS"/>
                <a:cs typeface="Trebuchet MS"/>
                <a:hlinkClick r:id="rId34" action="ppaction://hlinksldjump"/>
              </a:rPr>
              <a:t>2.</a:t>
            </a:r>
            <a:endParaRPr sz="11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50" spc="-80" dirty="0">
                <a:latin typeface="Arial"/>
                <a:cs typeface="Arial"/>
              </a:rPr>
              <a:t>ESPACIO</a:t>
            </a:r>
            <a:r>
              <a:rPr sz="1150" spc="-20" dirty="0">
                <a:latin typeface="Arial"/>
                <a:cs typeface="Arial"/>
              </a:rPr>
              <a:t> </a:t>
            </a:r>
            <a:r>
              <a:rPr sz="1150" spc="-65" dirty="0">
                <a:latin typeface="Arial"/>
                <a:cs typeface="Arial"/>
              </a:rPr>
              <a:t>JUEGOS</a:t>
            </a:r>
            <a:endParaRPr sz="1150" dirty="0">
              <a:latin typeface="Arial"/>
              <a:cs typeface="Arial"/>
            </a:endParaRPr>
          </a:p>
        </p:txBody>
      </p:sp>
      <p:grpSp>
        <p:nvGrpSpPr>
          <p:cNvPr id="151" name="object 151"/>
          <p:cNvGrpSpPr/>
          <p:nvPr/>
        </p:nvGrpSpPr>
        <p:grpSpPr>
          <a:xfrm>
            <a:off x="5368622" y="8578026"/>
            <a:ext cx="204470" cy="1432560"/>
            <a:chOff x="5368622" y="8578026"/>
            <a:chExt cx="204470" cy="1432560"/>
          </a:xfrm>
        </p:grpSpPr>
        <p:sp>
          <p:nvSpPr>
            <p:cNvPr id="152" name="object 152"/>
            <p:cNvSpPr/>
            <p:nvPr/>
          </p:nvSpPr>
          <p:spPr>
            <a:xfrm>
              <a:off x="5463900" y="8680108"/>
              <a:ext cx="13970" cy="1330325"/>
            </a:xfrm>
            <a:custGeom>
              <a:avLst/>
              <a:gdLst/>
              <a:ahLst/>
              <a:cxnLst/>
              <a:rect l="l" t="t" r="r" b="b"/>
              <a:pathLst>
                <a:path w="13970" h="1330325">
                  <a:moveTo>
                    <a:pt x="13614" y="0"/>
                  </a:moveTo>
                  <a:lnTo>
                    <a:pt x="0" y="0"/>
                  </a:lnTo>
                  <a:lnTo>
                    <a:pt x="0" y="1330107"/>
                  </a:lnTo>
                  <a:lnTo>
                    <a:pt x="13614" y="1330107"/>
                  </a:lnTo>
                  <a:lnTo>
                    <a:pt x="136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5368622" y="8578026"/>
              <a:ext cx="204165" cy="20416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4" name="object 154"/>
          <p:cNvSpPr txBox="1"/>
          <p:nvPr/>
        </p:nvSpPr>
        <p:spPr>
          <a:xfrm>
            <a:off x="2947971" y="9675772"/>
            <a:ext cx="1535430" cy="3699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25"/>
              </a:spcBef>
            </a:pPr>
            <a:r>
              <a:rPr sz="1150" b="1" spc="-60" dirty="0">
                <a:latin typeface="Trebuchet MS"/>
                <a:cs typeface="Trebuchet MS"/>
              </a:rPr>
              <a:t>B</a:t>
            </a:r>
            <a:r>
              <a:rPr sz="1150" b="1" spc="-60" dirty="0">
                <a:latin typeface="Trebuchet MS"/>
                <a:cs typeface="Trebuchet MS"/>
                <a:hlinkClick r:id="rId35" action="ppaction://hlinksldjump"/>
              </a:rPr>
              <a:t>.</a:t>
            </a:r>
            <a:r>
              <a:rPr sz="1150" b="1" spc="-105" dirty="0">
                <a:latin typeface="Trebuchet MS"/>
                <a:cs typeface="Trebuchet MS"/>
                <a:hlinkClick r:id="rId35" action="ppaction://hlinksldjump"/>
              </a:rPr>
              <a:t> </a:t>
            </a:r>
            <a:r>
              <a:rPr sz="1150" b="1" spc="-45" dirty="0">
                <a:latin typeface="Trebuchet MS"/>
                <a:cs typeface="Trebuchet MS"/>
                <a:hlinkClick r:id="rId35" action="ppaction://hlinksldjump"/>
              </a:rPr>
              <a:t>1</a:t>
            </a:r>
            <a:r>
              <a:rPr sz="1150" b="1" spc="-45" dirty="0">
                <a:latin typeface="Trebuchet MS"/>
                <a:cs typeface="Trebuchet MS"/>
              </a:rPr>
              <a:t>.</a:t>
            </a:r>
            <a:endParaRPr sz="11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50" spc="-65" dirty="0">
                <a:latin typeface="Arial"/>
                <a:cs typeface="Arial"/>
              </a:rPr>
              <a:t>LA </a:t>
            </a:r>
            <a:r>
              <a:rPr sz="1150" spc="-40" dirty="0">
                <a:latin typeface="Arial"/>
                <a:cs typeface="Arial"/>
              </a:rPr>
              <a:t>NUEVA</a:t>
            </a:r>
            <a:r>
              <a:rPr sz="1150" spc="55" dirty="0">
                <a:latin typeface="Arial"/>
                <a:cs typeface="Arial"/>
              </a:rPr>
              <a:t> </a:t>
            </a:r>
            <a:r>
              <a:rPr sz="1150" spc="-30" dirty="0">
                <a:latin typeface="Arial"/>
                <a:cs typeface="Arial"/>
              </a:rPr>
              <a:t>MOVILIDAD</a:t>
            </a:r>
            <a:endParaRPr sz="1150" dirty="0">
              <a:latin typeface="Arial"/>
              <a:cs typeface="Arial"/>
            </a:endParaRPr>
          </a:p>
        </p:txBody>
      </p:sp>
      <p:grpSp>
        <p:nvGrpSpPr>
          <p:cNvPr id="155" name="object 155"/>
          <p:cNvGrpSpPr/>
          <p:nvPr/>
        </p:nvGrpSpPr>
        <p:grpSpPr>
          <a:xfrm>
            <a:off x="4551954" y="9359696"/>
            <a:ext cx="204470" cy="650875"/>
            <a:chOff x="4551954" y="9359696"/>
            <a:chExt cx="204470" cy="650875"/>
          </a:xfrm>
        </p:grpSpPr>
        <p:sp>
          <p:nvSpPr>
            <p:cNvPr id="156" name="object 156"/>
            <p:cNvSpPr/>
            <p:nvPr/>
          </p:nvSpPr>
          <p:spPr>
            <a:xfrm>
              <a:off x="4647232" y="9461779"/>
              <a:ext cx="13970" cy="548640"/>
            </a:xfrm>
            <a:custGeom>
              <a:avLst/>
              <a:gdLst/>
              <a:ahLst/>
              <a:cxnLst/>
              <a:rect l="l" t="t" r="r" b="b"/>
              <a:pathLst>
                <a:path w="13970" h="548640">
                  <a:moveTo>
                    <a:pt x="13614" y="0"/>
                  </a:moveTo>
                  <a:lnTo>
                    <a:pt x="0" y="0"/>
                  </a:lnTo>
                  <a:lnTo>
                    <a:pt x="0" y="548436"/>
                  </a:lnTo>
                  <a:lnTo>
                    <a:pt x="13614" y="548436"/>
                  </a:lnTo>
                  <a:lnTo>
                    <a:pt x="136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4551954" y="9359696"/>
              <a:ext cx="204165" cy="20416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8" name="object 158"/>
          <p:cNvGrpSpPr/>
          <p:nvPr/>
        </p:nvGrpSpPr>
        <p:grpSpPr>
          <a:xfrm>
            <a:off x="7359416" y="7697182"/>
            <a:ext cx="586105" cy="1650364"/>
            <a:chOff x="7359416" y="7697182"/>
            <a:chExt cx="586105" cy="1650364"/>
          </a:xfrm>
        </p:grpSpPr>
        <p:sp>
          <p:nvSpPr>
            <p:cNvPr id="159" name="object 159"/>
            <p:cNvSpPr/>
            <p:nvPr/>
          </p:nvSpPr>
          <p:spPr>
            <a:xfrm>
              <a:off x="7842931" y="7799261"/>
              <a:ext cx="0" cy="1532890"/>
            </a:xfrm>
            <a:custGeom>
              <a:avLst/>
              <a:gdLst/>
              <a:ahLst/>
              <a:cxnLst/>
              <a:rect l="l" t="t" r="r" b="b"/>
              <a:pathLst>
                <a:path h="1532890">
                  <a:moveTo>
                    <a:pt x="0" y="1532509"/>
                  </a:moveTo>
                  <a:lnTo>
                    <a:pt x="0" y="0"/>
                  </a:lnTo>
                </a:path>
              </a:pathLst>
            </a:custGeom>
            <a:ln w="136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7740845" y="7697182"/>
              <a:ext cx="204165" cy="20416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7359416" y="8985511"/>
              <a:ext cx="401320" cy="361950"/>
            </a:xfrm>
            <a:custGeom>
              <a:avLst/>
              <a:gdLst/>
              <a:ahLst/>
              <a:cxnLst/>
              <a:rect l="l" t="t" r="r" b="b"/>
              <a:pathLst>
                <a:path w="401320" h="361950">
                  <a:moveTo>
                    <a:pt x="245732" y="0"/>
                  </a:moveTo>
                  <a:lnTo>
                    <a:pt x="220588" y="5080"/>
                  </a:lnTo>
                  <a:lnTo>
                    <a:pt x="200029" y="19050"/>
                  </a:lnTo>
                  <a:lnTo>
                    <a:pt x="186155" y="39370"/>
                  </a:lnTo>
                  <a:lnTo>
                    <a:pt x="181063" y="64770"/>
                  </a:lnTo>
                  <a:lnTo>
                    <a:pt x="181416" y="72390"/>
                  </a:lnTo>
                  <a:lnTo>
                    <a:pt x="182459" y="78740"/>
                  </a:lnTo>
                  <a:lnTo>
                    <a:pt x="184166" y="85090"/>
                  </a:lnTo>
                  <a:lnTo>
                    <a:pt x="186512" y="91440"/>
                  </a:lnTo>
                  <a:lnTo>
                    <a:pt x="32321" y="91440"/>
                  </a:lnTo>
                  <a:lnTo>
                    <a:pt x="19754" y="93980"/>
                  </a:lnTo>
                  <a:lnTo>
                    <a:pt x="9478" y="100330"/>
                  </a:lnTo>
                  <a:lnTo>
                    <a:pt x="2544" y="110490"/>
                  </a:lnTo>
                  <a:lnTo>
                    <a:pt x="0" y="123190"/>
                  </a:lnTo>
                  <a:lnTo>
                    <a:pt x="0" y="330200"/>
                  </a:lnTo>
                  <a:lnTo>
                    <a:pt x="2544" y="342900"/>
                  </a:lnTo>
                  <a:lnTo>
                    <a:pt x="9478" y="353060"/>
                  </a:lnTo>
                  <a:lnTo>
                    <a:pt x="19754" y="359410"/>
                  </a:lnTo>
                  <a:lnTo>
                    <a:pt x="32321" y="361950"/>
                  </a:lnTo>
                  <a:lnTo>
                    <a:pt x="368604" y="361950"/>
                  </a:lnTo>
                  <a:lnTo>
                    <a:pt x="381184" y="359410"/>
                  </a:lnTo>
                  <a:lnTo>
                    <a:pt x="391463" y="353060"/>
                  </a:lnTo>
                  <a:lnTo>
                    <a:pt x="394063" y="349250"/>
                  </a:lnTo>
                  <a:lnTo>
                    <a:pt x="32321" y="349250"/>
                  </a:lnTo>
                  <a:lnTo>
                    <a:pt x="24785" y="347980"/>
                  </a:lnTo>
                  <a:lnTo>
                    <a:pt x="18619" y="344170"/>
                  </a:lnTo>
                  <a:lnTo>
                    <a:pt x="14456" y="337820"/>
                  </a:lnTo>
                  <a:lnTo>
                    <a:pt x="12928" y="330200"/>
                  </a:lnTo>
                  <a:lnTo>
                    <a:pt x="12928" y="123190"/>
                  </a:lnTo>
                  <a:lnTo>
                    <a:pt x="14456" y="115570"/>
                  </a:lnTo>
                  <a:lnTo>
                    <a:pt x="18619" y="109220"/>
                  </a:lnTo>
                  <a:lnTo>
                    <a:pt x="24785" y="105410"/>
                  </a:lnTo>
                  <a:lnTo>
                    <a:pt x="32321" y="104140"/>
                  </a:lnTo>
                  <a:lnTo>
                    <a:pt x="210129" y="104140"/>
                  </a:lnTo>
                  <a:lnTo>
                    <a:pt x="204355" y="96520"/>
                  </a:lnTo>
                  <a:lnTo>
                    <a:pt x="199923" y="88900"/>
                  </a:lnTo>
                  <a:lnTo>
                    <a:pt x="196673" y="81280"/>
                  </a:lnTo>
                  <a:lnTo>
                    <a:pt x="194674" y="73660"/>
                  </a:lnTo>
                  <a:lnTo>
                    <a:pt x="193992" y="64770"/>
                  </a:lnTo>
                  <a:lnTo>
                    <a:pt x="198065" y="44450"/>
                  </a:lnTo>
                  <a:lnTo>
                    <a:pt x="209165" y="27940"/>
                  </a:lnTo>
                  <a:lnTo>
                    <a:pt x="225614" y="17780"/>
                  </a:lnTo>
                  <a:lnTo>
                    <a:pt x="245732" y="13970"/>
                  </a:lnTo>
                  <a:lnTo>
                    <a:pt x="283968" y="13970"/>
                  </a:lnTo>
                  <a:lnTo>
                    <a:pt x="270883" y="5080"/>
                  </a:lnTo>
                  <a:lnTo>
                    <a:pt x="245732" y="0"/>
                  </a:lnTo>
                  <a:close/>
                </a:path>
                <a:path w="401320" h="361950">
                  <a:moveTo>
                    <a:pt x="394063" y="104140"/>
                  </a:moveTo>
                  <a:lnTo>
                    <a:pt x="368604" y="104140"/>
                  </a:lnTo>
                  <a:lnTo>
                    <a:pt x="376148" y="105410"/>
                  </a:lnTo>
                  <a:lnTo>
                    <a:pt x="382317" y="109220"/>
                  </a:lnTo>
                  <a:lnTo>
                    <a:pt x="386482" y="115570"/>
                  </a:lnTo>
                  <a:lnTo>
                    <a:pt x="388010" y="123190"/>
                  </a:lnTo>
                  <a:lnTo>
                    <a:pt x="388010" y="330200"/>
                  </a:lnTo>
                  <a:lnTo>
                    <a:pt x="386482" y="337820"/>
                  </a:lnTo>
                  <a:lnTo>
                    <a:pt x="382317" y="344170"/>
                  </a:lnTo>
                  <a:lnTo>
                    <a:pt x="376148" y="347980"/>
                  </a:lnTo>
                  <a:lnTo>
                    <a:pt x="368604" y="349250"/>
                  </a:lnTo>
                  <a:lnTo>
                    <a:pt x="394063" y="349250"/>
                  </a:lnTo>
                  <a:lnTo>
                    <a:pt x="398396" y="342900"/>
                  </a:lnTo>
                  <a:lnTo>
                    <a:pt x="400939" y="330200"/>
                  </a:lnTo>
                  <a:lnTo>
                    <a:pt x="400939" y="123190"/>
                  </a:lnTo>
                  <a:lnTo>
                    <a:pt x="398396" y="110490"/>
                  </a:lnTo>
                  <a:lnTo>
                    <a:pt x="394063" y="104140"/>
                  </a:lnTo>
                  <a:close/>
                </a:path>
                <a:path w="401320" h="361950">
                  <a:moveTo>
                    <a:pt x="210129" y="104140"/>
                  </a:moveTo>
                  <a:lnTo>
                    <a:pt x="193992" y="104140"/>
                  </a:lnTo>
                  <a:lnTo>
                    <a:pt x="203695" y="116840"/>
                  </a:lnTo>
                  <a:lnTo>
                    <a:pt x="45250" y="116840"/>
                  </a:lnTo>
                  <a:lnTo>
                    <a:pt x="37716" y="118110"/>
                  </a:lnTo>
                  <a:lnTo>
                    <a:pt x="31554" y="121920"/>
                  </a:lnTo>
                  <a:lnTo>
                    <a:pt x="27396" y="128270"/>
                  </a:lnTo>
                  <a:lnTo>
                    <a:pt x="25869" y="135890"/>
                  </a:lnTo>
                  <a:lnTo>
                    <a:pt x="25869" y="317500"/>
                  </a:lnTo>
                  <a:lnTo>
                    <a:pt x="27396" y="325120"/>
                  </a:lnTo>
                  <a:lnTo>
                    <a:pt x="31554" y="331470"/>
                  </a:lnTo>
                  <a:lnTo>
                    <a:pt x="37716" y="335280"/>
                  </a:lnTo>
                  <a:lnTo>
                    <a:pt x="45250" y="336550"/>
                  </a:lnTo>
                  <a:lnTo>
                    <a:pt x="355663" y="336550"/>
                  </a:lnTo>
                  <a:lnTo>
                    <a:pt x="363214" y="335280"/>
                  </a:lnTo>
                  <a:lnTo>
                    <a:pt x="369387" y="331470"/>
                  </a:lnTo>
                  <a:lnTo>
                    <a:pt x="373553" y="325120"/>
                  </a:lnTo>
                  <a:lnTo>
                    <a:pt x="373807" y="323850"/>
                  </a:lnTo>
                  <a:lnTo>
                    <a:pt x="41706" y="323850"/>
                  </a:lnTo>
                  <a:lnTo>
                    <a:pt x="38798" y="321310"/>
                  </a:lnTo>
                  <a:lnTo>
                    <a:pt x="38798" y="246380"/>
                  </a:lnTo>
                  <a:lnTo>
                    <a:pt x="122373" y="246380"/>
                  </a:lnTo>
                  <a:lnTo>
                    <a:pt x="122872" y="240030"/>
                  </a:lnTo>
                  <a:lnTo>
                    <a:pt x="122872" y="236220"/>
                  </a:lnTo>
                  <a:lnTo>
                    <a:pt x="119976" y="233680"/>
                  </a:lnTo>
                  <a:lnTo>
                    <a:pt x="38798" y="233680"/>
                  </a:lnTo>
                  <a:lnTo>
                    <a:pt x="38798" y="219710"/>
                  </a:lnTo>
                  <a:lnTo>
                    <a:pt x="103466" y="219710"/>
                  </a:lnTo>
                  <a:lnTo>
                    <a:pt x="111015" y="218440"/>
                  </a:lnTo>
                  <a:lnTo>
                    <a:pt x="117184" y="214630"/>
                  </a:lnTo>
                  <a:lnTo>
                    <a:pt x="121345" y="208280"/>
                  </a:lnTo>
                  <a:lnTo>
                    <a:pt x="121600" y="207010"/>
                  </a:lnTo>
                  <a:lnTo>
                    <a:pt x="38798" y="207010"/>
                  </a:lnTo>
                  <a:lnTo>
                    <a:pt x="38798" y="132080"/>
                  </a:lnTo>
                  <a:lnTo>
                    <a:pt x="41706" y="129540"/>
                  </a:lnTo>
                  <a:lnTo>
                    <a:pt x="229374" y="129540"/>
                  </a:lnTo>
                  <a:lnTo>
                    <a:pt x="210129" y="104140"/>
                  </a:lnTo>
                  <a:close/>
                </a:path>
                <a:path w="401320" h="361950">
                  <a:moveTo>
                    <a:pt x="122373" y="246380"/>
                  </a:moveTo>
                  <a:lnTo>
                    <a:pt x="109778" y="246380"/>
                  </a:lnTo>
                  <a:lnTo>
                    <a:pt x="107499" y="265430"/>
                  </a:lnTo>
                  <a:lnTo>
                    <a:pt x="102536" y="284480"/>
                  </a:lnTo>
                  <a:lnTo>
                    <a:pt x="94959" y="300990"/>
                  </a:lnTo>
                  <a:lnTo>
                    <a:pt x="84836" y="317500"/>
                  </a:lnTo>
                  <a:lnTo>
                    <a:pt x="80733" y="323850"/>
                  </a:lnTo>
                  <a:lnTo>
                    <a:pt x="96532" y="323850"/>
                  </a:lnTo>
                  <a:lnTo>
                    <a:pt x="107902" y="304800"/>
                  </a:lnTo>
                  <a:lnTo>
                    <a:pt x="116151" y="283210"/>
                  </a:lnTo>
                  <a:lnTo>
                    <a:pt x="121175" y="261620"/>
                  </a:lnTo>
                  <a:lnTo>
                    <a:pt x="122373" y="246380"/>
                  </a:lnTo>
                  <a:close/>
                </a:path>
                <a:path w="401320" h="361950">
                  <a:moveTo>
                    <a:pt x="174599" y="233680"/>
                  </a:moveTo>
                  <a:lnTo>
                    <a:pt x="138696" y="233680"/>
                  </a:lnTo>
                  <a:lnTo>
                    <a:pt x="135813" y="236220"/>
                  </a:lnTo>
                  <a:lnTo>
                    <a:pt x="135720" y="246380"/>
                  </a:lnTo>
                  <a:lnTo>
                    <a:pt x="134327" y="265430"/>
                  </a:lnTo>
                  <a:lnTo>
                    <a:pt x="129930" y="285750"/>
                  </a:lnTo>
                  <a:lnTo>
                    <a:pt x="122719" y="304800"/>
                  </a:lnTo>
                  <a:lnTo>
                    <a:pt x="112788" y="323850"/>
                  </a:lnTo>
                  <a:lnTo>
                    <a:pt x="127965" y="323850"/>
                  </a:lnTo>
                  <a:lnTo>
                    <a:pt x="136828" y="306070"/>
                  </a:lnTo>
                  <a:lnTo>
                    <a:pt x="143281" y="285750"/>
                  </a:lnTo>
                  <a:lnTo>
                    <a:pt x="147267" y="266700"/>
                  </a:lnTo>
                  <a:lnTo>
                    <a:pt x="148729" y="246380"/>
                  </a:lnTo>
                  <a:lnTo>
                    <a:pt x="192719" y="246380"/>
                  </a:lnTo>
                  <a:lnTo>
                    <a:pt x="192464" y="245110"/>
                  </a:lnTo>
                  <a:lnTo>
                    <a:pt x="188301" y="238760"/>
                  </a:lnTo>
                  <a:lnTo>
                    <a:pt x="182135" y="234950"/>
                  </a:lnTo>
                  <a:lnTo>
                    <a:pt x="174599" y="233680"/>
                  </a:lnTo>
                  <a:close/>
                </a:path>
                <a:path w="401320" h="361950">
                  <a:moveTo>
                    <a:pt x="192719" y="246380"/>
                  </a:moveTo>
                  <a:lnTo>
                    <a:pt x="178168" y="246380"/>
                  </a:lnTo>
                  <a:lnTo>
                    <a:pt x="181063" y="248920"/>
                  </a:lnTo>
                  <a:lnTo>
                    <a:pt x="181063" y="273050"/>
                  </a:lnTo>
                  <a:lnTo>
                    <a:pt x="173558" y="275590"/>
                  </a:lnTo>
                  <a:lnTo>
                    <a:pt x="168135" y="283210"/>
                  </a:lnTo>
                  <a:lnTo>
                    <a:pt x="168135" y="299720"/>
                  </a:lnTo>
                  <a:lnTo>
                    <a:pt x="173558" y="307340"/>
                  </a:lnTo>
                  <a:lnTo>
                    <a:pt x="181063" y="309880"/>
                  </a:lnTo>
                  <a:lnTo>
                    <a:pt x="181063" y="323850"/>
                  </a:lnTo>
                  <a:lnTo>
                    <a:pt x="193992" y="323850"/>
                  </a:lnTo>
                  <a:lnTo>
                    <a:pt x="193992" y="311150"/>
                  </a:lnTo>
                  <a:lnTo>
                    <a:pt x="219862" y="311150"/>
                  </a:lnTo>
                  <a:lnTo>
                    <a:pt x="219862" y="309880"/>
                  </a:lnTo>
                  <a:lnTo>
                    <a:pt x="227368" y="307340"/>
                  </a:lnTo>
                  <a:lnTo>
                    <a:pt x="232803" y="299720"/>
                  </a:lnTo>
                  <a:lnTo>
                    <a:pt x="232803" y="298450"/>
                  </a:lnTo>
                  <a:lnTo>
                    <a:pt x="183959" y="298450"/>
                  </a:lnTo>
                  <a:lnTo>
                    <a:pt x="181063" y="294640"/>
                  </a:lnTo>
                  <a:lnTo>
                    <a:pt x="181063" y="288290"/>
                  </a:lnTo>
                  <a:lnTo>
                    <a:pt x="183959" y="284480"/>
                  </a:lnTo>
                  <a:lnTo>
                    <a:pt x="232803" y="284480"/>
                  </a:lnTo>
                  <a:lnTo>
                    <a:pt x="232803" y="283210"/>
                  </a:lnTo>
                  <a:lnTo>
                    <a:pt x="227368" y="275590"/>
                  </a:lnTo>
                  <a:lnTo>
                    <a:pt x="219862" y="273050"/>
                  </a:lnTo>
                  <a:lnTo>
                    <a:pt x="219862" y="271780"/>
                  </a:lnTo>
                  <a:lnTo>
                    <a:pt x="193992" y="271780"/>
                  </a:lnTo>
                  <a:lnTo>
                    <a:pt x="193992" y="252730"/>
                  </a:lnTo>
                  <a:lnTo>
                    <a:pt x="192719" y="246380"/>
                  </a:lnTo>
                  <a:close/>
                </a:path>
                <a:path w="401320" h="361950">
                  <a:moveTo>
                    <a:pt x="219862" y="311150"/>
                  </a:moveTo>
                  <a:lnTo>
                    <a:pt x="206921" y="311150"/>
                  </a:lnTo>
                  <a:lnTo>
                    <a:pt x="206921" y="323850"/>
                  </a:lnTo>
                  <a:lnTo>
                    <a:pt x="219862" y="323850"/>
                  </a:lnTo>
                  <a:lnTo>
                    <a:pt x="219862" y="311150"/>
                  </a:lnTo>
                  <a:close/>
                </a:path>
                <a:path w="401320" h="361950">
                  <a:moveTo>
                    <a:pt x="302664" y="246380"/>
                  </a:moveTo>
                  <a:lnTo>
                    <a:pt x="288099" y="246380"/>
                  </a:lnTo>
                  <a:lnTo>
                    <a:pt x="291007" y="248920"/>
                  </a:lnTo>
                  <a:lnTo>
                    <a:pt x="291007" y="323850"/>
                  </a:lnTo>
                  <a:lnTo>
                    <a:pt x="303936" y="323850"/>
                  </a:lnTo>
                  <a:lnTo>
                    <a:pt x="303936" y="252730"/>
                  </a:lnTo>
                  <a:lnTo>
                    <a:pt x="302664" y="246380"/>
                  </a:lnTo>
                  <a:close/>
                </a:path>
                <a:path w="401320" h="361950">
                  <a:moveTo>
                    <a:pt x="329806" y="129540"/>
                  </a:moveTo>
                  <a:lnTo>
                    <a:pt x="316865" y="129540"/>
                  </a:lnTo>
                  <a:lnTo>
                    <a:pt x="316865" y="200660"/>
                  </a:lnTo>
                  <a:lnTo>
                    <a:pt x="318393" y="208280"/>
                  </a:lnTo>
                  <a:lnTo>
                    <a:pt x="322557" y="214630"/>
                  </a:lnTo>
                  <a:lnTo>
                    <a:pt x="328727" y="218440"/>
                  </a:lnTo>
                  <a:lnTo>
                    <a:pt x="336270" y="219710"/>
                  </a:lnTo>
                  <a:lnTo>
                    <a:pt x="362153" y="219710"/>
                  </a:lnTo>
                  <a:lnTo>
                    <a:pt x="362153" y="233680"/>
                  </a:lnTo>
                  <a:lnTo>
                    <a:pt x="322681" y="233680"/>
                  </a:lnTo>
                  <a:lnTo>
                    <a:pt x="316865" y="238760"/>
                  </a:lnTo>
                  <a:lnTo>
                    <a:pt x="316865" y="279400"/>
                  </a:lnTo>
                  <a:lnTo>
                    <a:pt x="322681" y="284480"/>
                  </a:lnTo>
                  <a:lnTo>
                    <a:pt x="362153" y="284480"/>
                  </a:lnTo>
                  <a:lnTo>
                    <a:pt x="362153" y="298450"/>
                  </a:lnTo>
                  <a:lnTo>
                    <a:pt x="322681" y="298450"/>
                  </a:lnTo>
                  <a:lnTo>
                    <a:pt x="316865" y="303530"/>
                  </a:lnTo>
                  <a:lnTo>
                    <a:pt x="316865" y="323850"/>
                  </a:lnTo>
                  <a:lnTo>
                    <a:pt x="329806" y="323850"/>
                  </a:lnTo>
                  <a:lnTo>
                    <a:pt x="329806" y="311150"/>
                  </a:lnTo>
                  <a:lnTo>
                    <a:pt x="375081" y="311150"/>
                  </a:lnTo>
                  <a:lnTo>
                    <a:pt x="375081" y="271780"/>
                  </a:lnTo>
                  <a:lnTo>
                    <a:pt x="329819" y="271780"/>
                  </a:lnTo>
                  <a:lnTo>
                    <a:pt x="329819" y="246380"/>
                  </a:lnTo>
                  <a:lnTo>
                    <a:pt x="375081" y="246380"/>
                  </a:lnTo>
                  <a:lnTo>
                    <a:pt x="375081" y="207010"/>
                  </a:lnTo>
                  <a:lnTo>
                    <a:pt x="332701" y="207010"/>
                  </a:lnTo>
                  <a:lnTo>
                    <a:pt x="329806" y="204470"/>
                  </a:lnTo>
                  <a:lnTo>
                    <a:pt x="329806" y="129540"/>
                  </a:lnTo>
                  <a:close/>
                </a:path>
                <a:path w="401320" h="361950">
                  <a:moveTo>
                    <a:pt x="375081" y="311150"/>
                  </a:moveTo>
                  <a:lnTo>
                    <a:pt x="362153" y="311150"/>
                  </a:lnTo>
                  <a:lnTo>
                    <a:pt x="362153" y="321310"/>
                  </a:lnTo>
                  <a:lnTo>
                    <a:pt x="359244" y="323850"/>
                  </a:lnTo>
                  <a:lnTo>
                    <a:pt x="373807" y="323850"/>
                  </a:lnTo>
                  <a:lnTo>
                    <a:pt x="375081" y="317500"/>
                  </a:lnTo>
                  <a:lnTo>
                    <a:pt x="375081" y="311150"/>
                  </a:lnTo>
                  <a:close/>
                </a:path>
                <a:path w="401320" h="361950">
                  <a:moveTo>
                    <a:pt x="232803" y="284480"/>
                  </a:moveTo>
                  <a:lnTo>
                    <a:pt x="216966" y="284480"/>
                  </a:lnTo>
                  <a:lnTo>
                    <a:pt x="219862" y="288290"/>
                  </a:lnTo>
                  <a:lnTo>
                    <a:pt x="219862" y="294640"/>
                  </a:lnTo>
                  <a:lnTo>
                    <a:pt x="216966" y="298450"/>
                  </a:lnTo>
                  <a:lnTo>
                    <a:pt x="232803" y="298450"/>
                  </a:lnTo>
                  <a:lnTo>
                    <a:pt x="232803" y="284480"/>
                  </a:lnTo>
                  <a:close/>
                </a:path>
                <a:path w="401320" h="361950">
                  <a:moveTo>
                    <a:pt x="284543" y="233680"/>
                  </a:moveTo>
                  <a:lnTo>
                    <a:pt x="226339" y="233680"/>
                  </a:lnTo>
                  <a:lnTo>
                    <a:pt x="218788" y="234950"/>
                  </a:lnTo>
                  <a:lnTo>
                    <a:pt x="212615" y="238760"/>
                  </a:lnTo>
                  <a:lnTo>
                    <a:pt x="208449" y="245110"/>
                  </a:lnTo>
                  <a:lnTo>
                    <a:pt x="206921" y="252730"/>
                  </a:lnTo>
                  <a:lnTo>
                    <a:pt x="206921" y="271780"/>
                  </a:lnTo>
                  <a:lnTo>
                    <a:pt x="219862" y="271780"/>
                  </a:lnTo>
                  <a:lnTo>
                    <a:pt x="219862" y="248920"/>
                  </a:lnTo>
                  <a:lnTo>
                    <a:pt x="222758" y="246380"/>
                  </a:lnTo>
                  <a:lnTo>
                    <a:pt x="302664" y="246380"/>
                  </a:lnTo>
                  <a:lnTo>
                    <a:pt x="302410" y="245110"/>
                  </a:lnTo>
                  <a:lnTo>
                    <a:pt x="298249" y="238760"/>
                  </a:lnTo>
                  <a:lnTo>
                    <a:pt x="292084" y="234950"/>
                  </a:lnTo>
                  <a:lnTo>
                    <a:pt x="284543" y="233680"/>
                  </a:lnTo>
                  <a:close/>
                </a:path>
                <a:path w="401320" h="361950">
                  <a:moveTo>
                    <a:pt x="375081" y="246380"/>
                  </a:moveTo>
                  <a:lnTo>
                    <a:pt x="362153" y="246380"/>
                  </a:lnTo>
                  <a:lnTo>
                    <a:pt x="362153" y="271780"/>
                  </a:lnTo>
                  <a:lnTo>
                    <a:pt x="375081" y="271780"/>
                  </a:lnTo>
                  <a:lnTo>
                    <a:pt x="375081" y="246380"/>
                  </a:lnTo>
                  <a:close/>
                </a:path>
                <a:path w="401320" h="361950">
                  <a:moveTo>
                    <a:pt x="206921" y="129540"/>
                  </a:moveTo>
                  <a:lnTo>
                    <a:pt x="193992" y="129540"/>
                  </a:lnTo>
                  <a:lnTo>
                    <a:pt x="193992" y="140970"/>
                  </a:lnTo>
                  <a:lnTo>
                    <a:pt x="192400" y="151130"/>
                  </a:lnTo>
                  <a:lnTo>
                    <a:pt x="187906" y="160020"/>
                  </a:lnTo>
                  <a:lnTo>
                    <a:pt x="180930" y="166370"/>
                  </a:lnTo>
                  <a:lnTo>
                    <a:pt x="171894" y="171450"/>
                  </a:lnTo>
                  <a:lnTo>
                    <a:pt x="139344" y="181610"/>
                  </a:lnTo>
                  <a:lnTo>
                    <a:pt x="135813" y="186690"/>
                  </a:lnTo>
                  <a:lnTo>
                    <a:pt x="135813" y="200660"/>
                  </a:lnTo>
                  <a:lnTo>
                    <a:pt x="137336" y="208280"/>
                  </a:lnTo>
                  <a:lnTo>
                    <a:pt x="141490" y="214630"/>
                  </a:lnTo>
                  <a:lnTo>
                    <a:pt x="147654" y="218440"/>
                  </a:lnTo>
                  <a:lnTo>
                    <a:pt x="155206" y="219710"/>
                  </a:lnTo>
                  <a:lnTo>
                    <a:pt x="284543" y="219710"/>
                  </a:lnTo>
                  <a:lnTo>
                    <a:pt x="292084" y="218440"/>
                  </a:lnTo>
                  <a:lnTo>
                    <a:pt x="298249" y="214630"/>
                  </a:lnTo>
                  <a:lnTo>
                    <a:pt x="302410" y="208280"/>
                  </a:lnTo>
                  <a:lnTo>
                    <a:pt x="302664" y="207010"/>
                  </a:lnTo>
                  <a:lnTo>
                    <a:pt x="151638" y="207010"/>
                  </a:lnTo>
                  <a:lnTo>
                    <a:pt x="148742" y="204470"/>
                  </a:lnTo>
                  <a:lnTo>
                    <a:pt x="148742" y="193040"/>
                  </a:lnTo>
                  <a:lnTo>
                    <a:pt x="175983" y="184150"/>
                  </a:lnTo>
                  <a:lnTo>
                    <a:pt x="188624" y="176530"/>
                  </a:lnTo>
                  <a:lnTo>
                    <a:pt x="198391" y="167640"/>
                  </a:lnTo>
                  <a:lnTo>
                    <a:pt x="204689" y="154940"/>
                  </a:lnTo>
                  <a:lnTo>
                    <a:pt x="206921" y="140970"/>
                  </a:lnTo>
                  <a:lnTo>
                    <a:pt x="206921" y="129540"/>
                  </a:lnTo>
                  <a:close/>
                </a:path>
                <a:path w="401320" h="361950">
                  <a:moveTo>
                    <a:pt x="181063" y="129540"/>
                  </a:moveTo>
                  <a:lnTo>
                    <a:pt x="168135" y="129540"/>
                  </a:lnTo>
                  <a:lnTo>
                    <a:pt x="168135" y="140970"/>
                  </a:lnTo>
                  <a:lnTo>
                    <a:pt x="164579" y="146050"/>
                  </a:lnTo>
                  <a:lnTo>
                    <a:pt x="127622" y="157480"/>
                  </a:lnTo>
                  <a:lnTo>
                    <a:pt x="109931" y="182880"/>
                  </a:lnTo>
                  <a:lnTo>
                    <a:pt x="109931" y="204470"/>
                  </a:lnTo>
                  <a:lnTo>
                    <a:pt x="107035" y="207010"/>
                  </a:lnTo>
                  <a:lnTo>
                    <a:pt x="121600" y="207010"/>
                  </a:lnTo>
                  <a:lnTo>
                    <a:pt x="122872" y="200660"/>
                  </a:lnTo>
                  <a:lnTo>
                    <a:pt x="122872" y="176530"/>
                  </a:lnTo>
                  <a:lnTo>
                    <a:pt x="126415" y="171450"/>
                  </a:lnTo>
                  <a:lnTo>
                    <a:pt x="163372" y="160020"/>
                  </a:lnTo>
                  <a:lnTo>
                    <a:pt x="181063" y="134620"/>
                  </a:lnTo>
                  <a:lnTo>
                    <a:pt x="181063" y="129540"/>
                  </a:lnTo>
                  <a:close/>
                </a:path>
                <a:path w="401320" h="361950">
                  <a:moveTo>
                    <a:pt x="303936" y="129540"/>
                  </a:moveTo>
                  <a:lnTo>
                    <a:pt x="291007" y="129540"/>
                  </a:lnTo>
                  <a:lnTo>
                    <a:pt x="291007" y="204470"/>
                  </a:lnTo>
                  <a:lnTo>
                    <a:pt x="288099" y="207010"/>
                  </a:lnTo>
                  <a:lnTo>
                    <a:pt x="302664" y="207010"/>
                  </a:lnTo>
                  <a:lnTo>
                    <a:pt x="303936" y="200660"/>
                  </a:lnTo>
                  <a:lnTo>
                    <a:pt x="303936" y="129540"/>
                  </a:lnTo>
                  <a:close/>
                </a:path>
                <a:path w="401320" h="361950">
                  <a:moveTo>
                    <a:pt x="373807" y="129540"/>
                  </a:moveTo>
                  <a:lnTo>
                    <a:pt x="359244" y="129540"/>
                  </a:lnTo>
                  <a:lnTo>
                    <a:pt x="362153" y="132080"/>
                  </a:lnTo>
                  <a:lnTo>
                    <a:pt x="362153" y="207010"/>
                  </a:lnTo>
                  <a:lnTo>
                    <a:pt x="375081" y="207010"/>
                  </a:lnTo>
                  <a:lnTo>
                    <a:pt x="375081" y="135890"/>
                  </a:lnTo>
                  <a:lnTo>
                    <a:pt x="373807" y="129540"/>
                  </a:lnTo>
                  <a:close/>
                </a:path>
                <a:path w="401320" h="361950">
                  <a:moveTo>
                    <a:pt x="229374" y="129540"/>
                  </a:moveTo>
                  <a:lnTo>
                    <a:pt x="213410" y="129540"/>
                  </a:lnTo>
                  <a:lnTo>
                    <a:pt x="223520" y="143510"/>
                  </a:lnTo>
                  <a:lnTo>
                    <a:pt x="217144" y="148590"/>
                  </a:lnTo>
                  <a:lnTo>
                    <a:pt x="213410" y="154940"/>
                  </a:lnTo>
                  <a:lnTo>
                    <a:pt x="213410" y="162560"/>
                  </a:lnTo>
                  <a:lnTo>
                    <a:pt x="215953" y="172720"/>
                  </a:lnTo>
                  <a:lnTo>
                    <a:pt x="222885" y="180340"/>
                  </a:lnTo>
                  <a:lnTo>
                    <a:pt x="233159" y="185420"/>
                  </a:lnTo>
                  <a:lnTo>
                    <a:pt x="245732" y="187960"/>
                  </a:lnTo>
                  <a:lnTo>
                    <a:pt x="258308" y="185420"/>
                  </a:lnTo>
                  <a:lnTo>
                    <a:pt x="268592" y="180340"/>
                  </a:lnTo>
                  <a:lnTo>
                    <a:pt x="273219" y="175260"/>
                  </a:lnTo>
                  <a:lnTo>
                    <a:pt x="235216" y="175260"/>
                  </a:lnTo>
                  <a:lnTo>
                    <a:pt x="226339" y="168910"/>
                  </a:lnTo>
                  <a:lnTo>
                    <a:pt x="226339" y="158750"/>
                  </a:lnTo>
                  <a:lnTo>
                    <a:pt x="228219" y="156210"/>
                  </a:lnTo>
                  <a:lnTo>
                    <a:pt x="231305" y="153670"/>
                  </a:lnTo>
                  <a:lnTo>
                    <a:pt x="277327" y="153670"/>
                  </a:lnTo>
                  <a:lnTo>
                    <a:pt x="275823" y="151130"/>
                  </a:lnTo>
                  <a:lnTo>
                    <a:pt x="245732" y="151130"/>
                  </a:lnTo>
                  <a:lnTo>
                    <a:pt x="229374" y="129540"/>
                  </a:lnTo>
                  <a:close/>
                </a:path>
                <a:path w="401320" h="361950">
                  <a:moveTo>
                    <a:pt x="277327" y="153670"/>
                  </a:moveTo>
                  <a:lnTo>
                    <a:pt x="260159" y="153670"/>
                  </a:lnTo>
                  <a:lnTo>
                    <a:pt x="263258" y="156210"/>
                  </a:lnTo>
                  <a:lnTo>
                    <a:pt x="265137" y="158750"/>
                  </a:lnTo>
                  <a:lnTo>
                    <a:pt x="265137" y="168910"/>
                  </a:lnTo>
                  <a:lnTo>
                    <a:pt x="256247" y="175260"/>
                  </a:lnTo>
                  <a:lnTo>
                    <a:pt x="273219" y="175260"/>
                  </a:lnTo>
                  <a:lnTo>
                    <a:pt x="275532" y="172720"/>
                  </a:lnTo>
                  <a:lnTo>
                    <a:pt x="278079" y="162560"/>
                  </a:lnTo>
                  <a:lnTo>
                    <a:pt x="278079" y="154940"/>
                  </a:lnTo>
                  <a:lnTo>
                    <a:pt x="277327" y="153670"/>
                  </a:lnTo>
                  <a:close/>
                </a:path>
                <a:path w="401320" h="361950">
                  <a:moveTo>
                    <a:pt x="260159" y="153670"/>
                  </a:moveTo>
                  <a:lnTo>
                    <a:pt x="231305" y="153670"/>
                  </a:lnTo>
                  <a:lnTo>
                    <a:pt x="241782" y="167640"/>
                  </a:lnTo>
                  <a:lnTo>
                    <a:pt x="243687" y="168910"/>
                  </a:lnTo>
                  <a:lnTo>
                    <a:pt x="247777" y="168910"/>
                  </a:lnTo>
                  <a:lnTo>
                    <a:pt x="249694" y="167640"/>
                  </a:lnTo>
                  <a:lnTo>
                    <a:pt x="260159" y="153670"/>
                  </a:lnTo>
                  <a:close/>
                </a:path>
                <a:path w="401320" h="361950">
                  <a:moveTo>
                    <a:pt x="283968" y="13970"/>
                  </a:moveTo>
                  <a:lnTo>
                    <a:pt x="245732" y="13970"/>
                  </a:lnTo>
                  <a:lnTo>
                    <a:pt x="265857" y="17780"/>
                  </a:lnTo>
                  <a:lnTo>
                    <a:pt x="282309" y="27940"/>
                  </a:lnTo>
                  <a:lnTo>
                    <a:pt x="293411" y="44450"/>
                  </a:lnTo>
                  <a:lnTo>
                    <a:pt x="297484" y="64770"/>
                  </a:lnTo>
                  <a:lnTo>
                    <a:pt x="296803" y="73660"/>
                  </a:lnTo>
                  <a:lnTo>
                    <a:pt x="294803" y="81280"/>
                  </a:lnTo>
                  <a:lnTo>
                    <a:pt x="291553" y="88900"/>
                  </a:lnTo>
                  <a:lnTo>
                    <a:pt x="287121" y="96520"/>
                  </a:lnTo>
                  <a:lnTo>
                    <a:pt x="245732" y="151130"/>
                  </a:lnTo>
                  <a:lnTo>
                    <a:pt x="275823" y="151130"/>
                  </a:lnTo>
                  <a:lnTo>
                    <a:pt x="274320" y="148590"/>
                  </a:lnTo>
                  <a:lnTo>
                    <a:pt x="267957" y="143510"/>
                  </a:lnTo>
                  <a:lnTo>
                    <a:pt x="278079" y="129540"/>
                  </a:lnTo>
                  <a:lnTo>
                    <a:pt x="373807" y="129540"/>
                  </a:lnTo>
                  <a:lnTo>
                    <a:pt x="373553" y="128270"/>
                  </a:lnTo>
                  <a:lnTo>
                    <a:pt x="369387" y="121920"/>
                  </a:lnTo>
                  <a:lnTo>
                    <a:pt x="363214" y="118110"/>
                  </a:lnTo>
                  <a:lnTo>
                    <a:pt x="355663" y="116840"/>
                  </a:lnTo>
                  <a:lnTo>
                    <a:pt x="287782" y="116840"/>
                  </a:lnTo>
                  <a:lnTo>
                    <a:pt x="297484" y="104140"/>
                  </a:lnTo>
                  <a:lnTo>
                    <a:pt x="394063" y="104140"/>
                  </a:lnTo>
                  <a:lnTo>
                    <a:pt x="391463" y="100330"/>
                  </a:lnTo>
                  <a:lnTo>
                    <a:pt x="381184" y="93980"/>
                  </a:lnTo>
                  <a:lnTo>
                    <a:pt x="368604" y="91440"/>
                  </a:lnTo>
                  <a:lnTo>
                    <a:pt x="304952" y="91440"/>
                  </a:lnTo>
                  <a:lnTo>
                    <a:pt x="307305" y="85090"/>
                  </a:lnTo>
                  <a:lnTo>
                    <a:pt x="309016" y="78740"/>
                  </a:lnTo>
                  <a:lnTo>
                    <a:pt x="310060" y="72390"/>
                  </a:lnTo>
                  <a:lnTo>
                    <a:pt x="310413" y="64770"/>
                  </a:lnTo>
                  <a:lnTo>
                    <a:pt x="305321" y="39370"/>
                  </a:lnTo>
                  <a:lnTo>
                    <a:pt x="291445" y="19050"/>
                  </a:lnTo>
                  <a:lnTo>
                    <a:pt x="283968" y="139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7572826" y="9011180"/>
              <a:ext cx="64655" cy="64681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3" name="object 163"/>
          <p:cNvSpPr txBox="1"/>
          <p:nvPr/>
        </p:nvSpPr>
        <p:spPr>
          <a:xfrm>
            <a:off x="906762" y="595312"/>
            <a:ext cx="116078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85" dirty="0">
                <a:latin typeface="Arial"/>
                <a:cs typeface="Arial"/>
              </a:rPr>
              <a:t>ACCESO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95" dirty="0">
                <a:latin typeface="Arial"/>
                <a:cs typeface="Arial"/>
              </a:rPr>
              <a:t>LIBRE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429450" y="576242"/>
            <a:ext cx="367665" cy="367665"/>
          </a:xfrm>
          <a:custGeom>
            <a:avLst/>
            <a:gdLst/>
            <a:ahLst/>
            <a:cxnLst/>
            <a:rect l="l" t="t" r="r" b="b"/>
            <a:pathLst>
              <a:path w="367665" h="367665">
                <a:moveTo>
                  <a:pt x="183743" y="0"/>
                </a:moveTo>
                <a:lnTo>
                  <a:pt x="134899" y="6562"/>
                </a:lnTo>
                <a:lnTo>
                  <a:pt x="91007" y="25084"/>
                </a:lnTo>
                <a:lnTo>
                  <a:pt x="53819" y="53813"/>
                </a:lnTo>
                <a:lnTo>
                  <a:pt x="25087" y="90997"/>
                </a:lnTo>
                <a:lnTo>
                  <a:pt x="6563" y="134887"/>
                </a:lnTo>
                <a:lnTo>
                  <a:pt x="0" y="183730"/>
                </a:lnTo>
                <a:lnTo>
                  <a:pt x="6563" y="232573"/>
                </a:lnTo>
                <a:lnTo>
                  <a:pt x="25087" y="276460"/>
                </a:lnTo>
                <a:lnTo>
                  <a:pt x="53819" y="313642"/>
                </a:lnTo>
                <a:lnTo>
                  <a:pt x="91007" y="342368"/>
                </a:lnTo>
                <a:lnTo>
                  <a:pt x="134899" y="360887"/>
                </a:lnTo>
                <a:lnTo>
                  <a:pt x="183743" y="367449"/>
                </a:lnTo>
                <a:lnTo>
                  <a:pt x="232582" y="360887"/>
                </a:lnTo>
                <a:lnTo>
                  <a:pt x="276471" y="342368"/>
                </a:lnTo>
                <a:lnTo>
                  <a:pt x="313656" y="313642"/>
                </a:lnTo>
                <a:lnTo>
                  <a:pt x="342387" y="276460"/>
                </a:lnTo>
                <a:lnTo>
                  <a:pt x="360910" y="232573"/>
                </a:lnTo>
                <a:lnTo>
                  <a:pt x="367474" y="183730"/>
                </a:lnTo>
                <a:lnTo>
                  <a:pt x="360910" y="134887"/>
                </a:lnTo>
                <a:lnTo>
                  <a:pt x="342387" y="90997"/>
                </a:lnTo>
                <a:lnTo>
                  <a:pt x="313656" y="53813"/>
                </a:lnTo>
                <a:lnTo>
                  <a:pt x="276471" y="25084"/>
                </a:lnTo>
                <a:lnTo>
                  <a:pt x="232582" y="6562"/>
                </a:lnTo>
                <a:lnTo>
                  <a:pt x="183743" y="0"/>
                </a:lnTo>
                <a:close/>
              </a:path>
            </a:pathLst>
          </a:custGeom>
          <a:solidFill>
            <a:srgbClr val="0090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 txBox="1"/>
          <p:nvPr/>
        </p:nvSpPr>
        <p:spPr>
          <a:xfrm>
            <a:off x="2849237" y="581502"/>
            <a:ext cx="312166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85" dirty="0">
                <a:latin typeface="Arial"/>
                <a:cs typeface="Arial"/>
              </a:rPr>
              <a:t>ACCESO </a:t>
            </a:r>
            <a:r>
              <a:rPr sz="1400" spc="-145" dirty="0">
                <a:latin typeface="Arial"/>
                <a:cs typeface="Arial"/>
              </a:rPr>
              <a:t>RESERVADO </a:t>
            </a:r>
            <a:r>
              <a:rPr sz="1400" spc="-75" dirty="0">
                <a:latin typeface="Arial"/>
                <a:cs typeface="Arial"/>
              </a:rPr>
              <a:t>BAJO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DEMANDA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2371924" y="576242"/>
            <a:ext cx="367665" cy="367665"/>
          </a:xfrm>
          <a:custGeom>
            <a:avLst/>
            <a:gdLst/>
            <a:ahLst/>
            <a:cxnLst/>
            <a:rect l="l" t="t" r="r" b="b"/>
            <a:pathLst>
              <a:path w="367664" h="367665">
                <a:moveTo>
                  <a:pt x="183743" y="0"/>
                </a:moveTo>
                <a:lnTo>
                  <a:pt x="134899" y="6562"/>
                </a:lnTo>
                <a:lnTo>
                  <a:pt x="91007" y="25084"/>
                </a:lnTo>
                <a:lnTo>
                  <a:pt x="53819" y="53813"/>
                </a:lnTo>
                <a:lnTo>
                  <a:pt x="25087" y="90997"/>
                </a:lnTo>
                <a:lnTo>
                  <a:pt x="6563" y="134887"/>
                </a:lnTo>
                <a:lnTo>
                  <a:pt x="0" y="183730"/>
                </a:lnTo>
                <a:lnTo>
                  <a:pt x="6563" y="232573"/>
                </a:lnTo>
                <a:lnTo>
                  <a:pt x="25087" y="276460"/>
                </a:lnTo>
                <a:lnTo>
                  <a:pt x="53819" y="313642"/>
                </a:lnTo>
                <a:lnTo>
                  <a:pt x="91007" y="342368"/>
                </a:lnTo>
                <a:lnTo>
                  <a:pt x="134899" y="360887"/>
                </a:lnTo>
                <a:lnTo>
                  <a:pt x="183743" y="367449"/>
                </a:lnTo>
                <a:lnTo>
                  <a:pt x="232582" y="360887"/>
                </a:lnTo>
                <a:lnTo>
                  <a:pt x="276471" y="342368"/>
                </a:lnTo>
                <a:lnTo>
                  <a:pt x="313656" y="313642"/>
                </a:lnTo>
                <a:lnTo>
                  <a:pt x="342387" y="276460"/>
                </a:lnTo>
                <a:lnTo>
                  <a:pt x="360910" y="232573"/>
                </a:lnTo>
                <a:lnTo>
                  <a:pt x="367474" y="183730"/>
                </a:lnTo>
                <a:lnTo>
                  <a:pt x="360910" y="134887"/>
                </a:lnTo>
                <a:lnTo>
                  <a:pt x="342387" y="90997"/>
                </a:lnTo>
                <a:lnTo>
                  <a:pt x="313656" y="53813"/>
                </a:lnTo>
                <a:lnTo>
                  <a:pt x="276471" y="25084"/>
                </a:lnTo>
                <a:lnTo>
                  <a:pt x="232582" y="6562"/>
                </a:lnTo>
                <a:lnTo>
                  <a:pt x="183743" y="0"/>
                </a:lnTo>
                <a:close/>
              </a:path>
            </a:pathLst>
          </a:custGeom>
          <a:solidFill>
            <a:srgbClr val="B576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 txBox="1"/>
          <p:nvPr/>
        </p:nvSpPr>
        <p:spPr>
          <a:xfrm>
            <a:off x="6772147" y="584958"/>
            <a:ext cx="327279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85" dirty="0">
                <a:latin typeface="Arial"/>
                <a:cs typeface="Arial"/>
              </a:rPr>
              <a:t>ACCESO </a:t>
            </a:r>
            <a:r>
              <a:rPr sz="1400" spc="-125" dirty="0">
                <a:latin typeface="Arial"/>
                <a:cs typeface="Arial"/>
              </a:rPr>
              <a:t>PÚBLICO </a:t>
            </a:r>
            <a:r>
              <a:rPr sz="1400" spc="15" dirty="0">
                <a:latin typeface="Arial"/>
                <a:cs typeface="Arial"/>
              </a:rPr>
              <a:t>CON </a:t>
            </a:r>
            <a:r>
              <a:rPr sz="1400" spc="-114" dirty="0">
                <a:latin typeface="Arial"/>
                <a:cs typeface="Arial"/>
              </a:rPr>
              <a:t>ÁREAS </a:t>
            </a:r>
            <a:r>
              <a:rPr sz="1400" spc="-150" dirty="0">
                <a:latin typeface="Arial"/>
                <a:cs typeface="Arial"/>
              </a:rPr>
              <a:t>DE</a:t>
            </a:r>
            <a:r>
              <a:rPr sz="1400" spc="-229" dirty="0">
                <a:latin typeface="Arial"/>
                <a:cs typeface="Arial"/>
              </a:rPr>
              <a:t> </a:t>
            </a:r>
            <a:r>
              <a:rPr sz="1400" spc="-70" dirty="0">
                <a:latin typeface="Arial"/>
                <a:cs typeface="Arial"/>
              </a:rPr>
              <a:t>PAGO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6294833" y="576242"/>
            <a:ext cx="367665" cy="367665"/>
          </a:xfrm>
          <a:custGeom>
            <a:avLst/>
            <a:gdLst/>
            <a:ahLst/>
            <a:cxnLst/>
            <a:rect l="l" t="t" r="r" b="b"/>
            <a:pathLst>
              <a:path w="367665" h="367665">
                <a:moveTo>
                  <a:pt x="183743" y="0"/>
                </a:moveTo>
                <a:lnTo>
                  <a:pt x="134899" y="6562"/>
                </a:lnTo>
                <a:lnTo>
                  <a:pt x="91007" y="25084"/>
                </a:lnTo>
                <a:lnTo>
                  <a:pt x="53819" y="53813"/>
                </a:lnTo>
                <a:lnTo>
                  <a:pt x="25087" y="90997"/>
                </a:lnTo>
                <a:lnTo>
                  <a:pt x="6563" y="134887"/>
                </a:lnTo>
                <a:lnTo>
                  <a:pt x="0" y="183730"/>
                </a:lnTo>
                <a:lnTo>
                  <a:pt x="6563" y="232573"/>
                </a:lnTo>
                <a:lnTo>
                  <a:pt x="25087" y="276460"/>
                </a:lnTo>
                <a:lnTo>
                  <a:pt x="53819" y="313642"/>
                </a:lnTo>
                <a:lnTo>
                  <a:pt x="91007" y="342368"/>
                </a:lnTo>
                <a:lnTo>
                  <a:pt x="134899" y="360887"/>
                </a:lnTo>
                <a:lnTo>
                  <a:pt x="183743" y="367449"/>
                </a:lnTo>
                <a:lnTo>
                  <a:pt x="232582" y="360887"/>
                </a:lnTo>
                <a:lnTo>
                  <a:pt x="276471" y="342368"/>
                </a:lnTo>
                <a:lnTo>
                  <a:pt x="313656" y="313642"/>
                </a:lnTo>
                <a:lnTo>
                  <a:pt x="342387" y="276460"/>
                </a:lnTo>
                <a:lnTo>
                  <a:pt x="360910" y="232573"/>
                </a:lnTo>
                <a:lnTo>
                  <a:pt x="367474" y="183730"/>
                </a:lnTo>
                <a:lnTo>
                  <a:pt x="360910" y="134887"/>
                </a:lnTo>
                <a:lnTo>
                  <a:pt x="342387" y="90997"/>
                </a:lnTo>
                <a:lnTo>
                  <a:pt x="313656" y="53813"/>
                </a:lnTo>
                <a:lnTo>
                  <a:pt x="276471" y="25084"/>
                </a:lnTo>
                <a:lnTo>
                  <a:pt x="232582" y="6562"/>
                </a:lnTo>
                <a:lnTo>
                  <a:pt x="183743" y="0"/>
                </a:lnTo>
                <a:close/>
              </a:path>
            </a:pathLst>
          </a:custGeom>
          <a:solidFill>
            <a:srgbClr val="9BA2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 txBox="1"/>
          <p:nvPr/>
        </p:nvSpPr>
        <p:spPr>
          <a:xfrm>
            <a:off x="6009123" y="4803510"/>
            <a:ext cx="2279650" cy="11036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b="1" spc="-10" dirty="0">
                <a:latin typeface="Trebuchet MS"/>
                <a:cs typeface="Trebuchet MS"/>
              </a:rPr>
              <a:t>A.</a:t>
            </a:r>
            <a:r>
              <a:rPr sz="1150" b="1" spc="-15" dirty="0">
                <a:latin typeface="Trebuchet MS"/>
                <a:cs typeface="Trebuchet MS"/>
                <a:hlinkClick r:id="rId38" action="ppaction://hlinksldjump"/>
              </a:rPr>
              <a:t> </a:t>
            </a:r>
            <a:r>
              <a:rPr sz="1150" b="1" spc="-45" dirty="0">
                <a:latin typeface="Trebuchet MS"/>
                <a:cs typeface="Trebuchet MS"/>
                <a:hlinkClick r:id="rId38" action="ppaction://hlinksldjump"/>
              </a:rPr>
              <a:t>6</a:t>
            </a:r>
            <a:r>
              <a:rPr sz="1150" b="1" spc="-45" dirty="0">
                <a:latin typeface="Trebuchet MS"/>
                <a:cs typeface="Trebuchet MS"/>
              </a:rPr>
              <a:t>.</a:t>
            </a:r>
            <a:endParaRPr sz="11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50" spc="-80" dirty="0">
                <a:latin typeface="Arial"/>
                <a:cs typeface="Arial"/>
              </a:rPr>
              <a:t>ESPACIO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40" dirty="0">
                <a:latin typeface="Arial"/>
                <a:cs typeface="Arial"/>
              </a:rPr>
              <a:t>BIENVENIDA</a:t>
            </a:r>
            <a:endParaRPr sz="1150" dirty="0">
              <a:latin typeface="Arial"/>
              <a:cs typeface="Arial"/>
            </a:endParaRPr>
          </a:p>
          <a:p>
            <a:pPr marL="12700" marR="319405">
              <a:lnSpc>
                <a:spcPct val="102499"/>
              </a:lnSpc>
            </a:pPr>
            <a:r>
              <a:rPr sz="1150" spc="-40" dirty="0">
                <a:latin typeface="Arial"/>
                <a:cs typeface="Arial"/>
              </a:rPr>
              <a:t>Recepción, </a:t>
            </a:r>
            <a:r>
              <a:rPr sz="1150" spc="-5" dirty="0">
                <a:latin typeface="Arial"/>
                <a:cs typeface="Arial"/>
              </a:rPr>
              <a:t>planificación </a:t>
            </a:r>
            <a:r>
              <a:rPr sz="1150" spc="-15" dirty="0">
                <a:latin typeface="Arial"/>
                <a:cs typeface="Arial"/>
              </a:rPr>
              <a:t>visita.  </a:t>
            </a:r>
            <a:r>
              <a:rPr sz="1150" spc="-170" dirty="0">
                <a:latin typeface="Arial"/>
                <a:cs typeface="Arial"/>
              </a:rPr>
              <a:t>EL </a:t>
            </a:r>
            <a:r>
              <a:rPr sz="1150" spc="-95" dirty="0">
                <a:latin typeface="Arial"/>
                <a:cs typeface="Arial"/>
              </a:rPr>
              <a:t>PABELLÓN</a:t>
            </a:r>
            <a:r>
              <a:rPr sz="1150" spc="50" dirty="0">
                <a:latin typeface="Arial"/>
                <a:cs typeface="Arial"/>
              </a:rPr>
              <a:t> </a:t>
            </a:r>
            <a:r>
              <a:rPr sz="1150" spc="-110" dirty="0">
                <a:latin typeface="Arial"/>
                <a:cs typeface="Arial"/>
              </a:rPr>
              <a:t>PUENTE</a:t>
            </a:r>
            <a:endParaRPr sz="1150" dirty="0">
              <a:latin typeface="Arial"/>
              <a:cs typeface="Arial"/>
            </a:endParaRPr>
          </a:p>
          <a:p>
            <a:pPr marL="12700" marR="5080">
              <a:lnSpc>
                <a:spcPct val="102499"/>
              </a:lnSpc>
              <a:spcBef>
                <a:spcPts val="5"/>
              </a:spcBef>
            </a:pPr>
            <a:r>
              <a:rPr sz="1150" spc="-30" dirty="0">
                <a:latin typeface="Arial"/>
                <a:cs typeface="Arial"/>
              </a:rPr>
              <a:t>Exposición sobre </a:t>
            </a:r>
            <a:r>
              <a:rPr sz="1150" spc="5" dirty="0">
                <a:latin typeface="Arial"/>
                <a:cs typeface="Arial"/>
              </a:rPr>
              <a:t>la </a:t>
            </a:r>
            <a:r>
              <a:rPr sz="1150" spc="-20" dirty="0">
                <a:latin typeface="Arial"/>
                <a:cs typeface="Arial"/>
              </a:rPr>
              <a:t>arquitectura del  </a:t>
            </a:r>
            <a:r>
              <a:rPr sz="1150" spc="20" dirty="0">
                <a:latin typeface="Arial"/>
                <a:cs typeface="Arial"/>
              </a:rPr>
              <a:t>edificio/Zaha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10" dirty="0">
                <a:latin typeface="Arial"/>
                <a:cs typeface="Arial"/>
              </a:rPr>
              <a:t>Hadid.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678921" y="6336824"/>
            <a:ext cx="1283970" cy="923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40435" algn="r">
              <a:lnSpc>
                <a:spcPct val="102499"/>
              </a:lnSpc>
              <a:spcBef>
                <a:spcPts val="95"/>
              </a:spcBef>
            </a:pPr>
            <a:r>
              <a:rPr sz="1150" b="1" spc="-10" dirty="0">
                <a:latin typeface="Trebuchet MS"/>
                <a:cs typeface="Trebuchet MS"/>
              </a:rPr>
              <a:t>A.</a:t>
            </a:r>
            <a:r>
              <a:rPr sz="1150" b="1" spc="-100" dirty="0">
                <a:latin typeface="Trebuchet MS"/>
                <a:cs typeface="Trebuchet MS"/>
              </a:rPr>
              <a:t> </a:t>
            </a:r>
            <a:r>
              <a:rPr sz="1150" b="1" spc="-45" dirty="0">
                <a:latin typeface="Trebuchet MS"/>
                <a:cs typeface="Trebuchet MS"/>
                <a:hlinkClick r:id="rId39" action="ppaction://hlinksldjump"/>
              </a:rPr>
              <a:t>8. </a:t>
            </a:r>
            <a:r>
              <a:rPr sz="1150" b="1" spc="-30" dirty="0">
                <a:latin typeface="Trebuchet MS"/>
                <a:cs typeface="Trebuchet MS"/>
                <a:hlinkClick r:id="rId39" action="ppaction://hlinksldjump"/>
              </a:rPr>
              <a:t> </a:t>
            </a:r>
            <a:r>
              <a:rPr sz="1150" spc="-80" dirty="0">
                <a:latin typeface="Arial"/>
                <a:cs typeface="Arial"/>
              </a:rPr>
              <a:t>ESPACIO</a:t>
            </a:r>
            <a:r>
              <a:rPr sz="1150" spc="-40" dirty="0">
                <a:latin typeface="Arial"/>
                <a:cs typeface="Arial"/>
              </a:rPr>
              <a:t> </a:t>
            </a:r>
            <a:r>
              <a:rPr sz="1150" spc="-114" dirty="0">
                <a:latin typeface="Arial"/>
                <a:cs typeface="Arial"/>
              </a:rPr>
              <a:t>EXTERIOR </a:t>
            </a:r>
            <a:r>
              <a:rPr sz="1150" spc="-50" dirty="0">
                <a:latin typeface="Arial"/>
                <a:cs typeface="Arial"/>
              </a:rPr>
              <a:t> </a:t>
            </a:r>
            <a:r>
              <a:rPr sz="1150" spc="-25" dirty="0">
                <a:latin typeface="Arial"/>
                <a:cs typeface="Arial"/>
              </a:rPr>
              <a:t>Cafetería</a:t>
            </a:r>
            <a:r>
              <a:rPr sz="1150" spc="-50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vending. </a:t>
            </a:r>
            <a:r>
              <a:rPr sz="1150" spc="-5" dirty="0">
                <a:latin typeface="Arial"/>
                <a:cs typeface="Arial"/>
              </a:rPr>
              <a:t> </a:t>
            </a:r>
            <a:r>
              <a:rPr sz="1150" spc="-15" dirty="0">
                <a:latin typeface="Arial"/>
                <a:cs typeface="Arial"/>
              </a:rPr>
              <a:t>Merchandising.  </a:t>
            </a:r>
            <a:r>
              <a:rPr sz="1150" spc="-45" dirty="0">
                <a:latin typeface="Arial"/>
                <a:cs typeface="Arial"/>
              </a:rPr>
              <a:t>Parque</a:t>
            </a:r>
            <a:r>
              <a:rPr sz="1150" spc="-70" dirty="0">
                <a:latin typeface="Arial"/>
                <a:cs typeface="Arial"/>
              </a:rPr>
              <a:t> </a:t>
            </a:r>
            <a:r>
              <a:rPr sz="1150" spc="5" dirty="0">
                <a:latin typeface="Arial"/>
                <a:cs typeface="Arial"/>
              </a:rPr>
              <a:t>infantil.</a:t>
            </a:r>
            <a:endParaRPr sz="11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460" y="867610"/>
            <a:ext cx="34277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 Unicode MS"/>
                <a:cs typeface="Arial Unicode MS"/>
              </a:rPr>
              <a:t>MOBILITY </a:t>
            </a:r>
            <a:r>
              <a:rPr sz="1200" spc="-90" dirty="0">
                <a:latin typeface="Arial Unicode MS"/>
                <a:cs typeface="Arial Unicode MS"/>
              </a:rPr>
              <a:t>CITY_PROYECTO </a:t>
            </a:r>
            <a:r>
              <a:rPr sz="1200" spc="-65" dirty="0">
                <a:latin typeface="Arial Unicode MS"/>
                <a:cs typeface="Arial Unicode MS"/>
              </a:rPr>
              <a:t>BÁSICO</a:t>
            </a:r>
            <a:r>
              <a:rPr sz="1200" spc="6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Arial Unicode MS"/>
                <a:cs typeface="Arial Unicode MS"/>
              </a:rPr>
              <a:t>CONTENIDOS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2746" y="869287"/>
            <a:ext cx="770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 Unicode MS"/>
                <a:cs typeface="Arial Unicode MS"/>
              </a:rPr>
              <a:t>20/07/2020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9299" y="867610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3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9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PÁG.</a:t>
            </a:r>
            <a:r>
              <a:rPr sz="1200" u="sng" spc="-6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4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3</a:t>
            </a:r>
            <a:r>
              <a:rPr sz="1200" u="sng" spc="-15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4399" y="1080003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399" y="878302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999" y="878302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404" y="0"/>
                </a:lnTo>
              </a:path>
            </a:pathLst>
          </a:custGeom>
          <a:ln w="6350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523873" y="1338399"/>
            <a:ext cx="12238002" cy="8168626"/>
            <a:chOff x="1441998" y="1443377"/>
            <a:chExt cx="12238002" cy="8168626"/>
          </a:xfrm>
        </p:grpSpPr>
        <p:sp>
          <p:nvSpPr>
            <p:cNvPr id="9" name="object 9"/>
            <p:cNvSpPr/>
            <p:nvPr/>
          </p:nvSpPr>
          <p:spPr>
            <a:xfrm>
              <a:off x="1441998" y="1443377"/>
              <a:ext cx="12238002" cy="81686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9004975" y="5061187"/>
              <a:ext cx="2843999" cy="223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086850" y="5047160"/>
            <a:ext cx="2844165" cy="223202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259715">
              <a:lnSpc>
                <a:spcPts val="1590"/>
              </a:lnSpc>
              <a:spcBef>
                <a:spcPts val="1520"/>
              </a:spcBef>
            </a:pP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A.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1.</a:t>
            </a:r>
            <a:endParaRPr sz="1400" dirty="0">
              <a:latin typeface="Arial Unicode MS"/>
              <a:cs typeface="Arial Unicode MS"/>
            </a:endParaRPr>
          </a:p>
          <a:p>
            <a:pPr marL="259715">
              <a:lnSpc>
                <a:spcPts val="2070"/>
              </a:lnSpc>
            </a:pPr>
            <a:r>
              <a:rPr sz="1800" b="1" spc="15" dirty="0">
                <a:solidFill>
                  <a:srgbClr val="62AFC9"/>
                </a:solidFill>
                <a:latin typeface="Trebuchet MS"/>
                <a:cs typeface="Trebuchet MS"/>
              </a:rPr>
              <a:t>ESPACIO</a:t>
            </a:r>
            <a:r>
              <a:rPr sz="1800" b="1" spc="-130" dirty="0">
                <a:solidFill>
                  <a:srgbClr val="62AFC9"/>
                </a:solidFill>
                <a:latin typeface="Trebuchet MS"/>
                <a:cs typeface="Trebuchet MS"/>
              </a:rPr>
              <a:t> </a:t>
            </a:r>
            <a:r>
              <a:rPr sz="1800" b="1" spc="65" dirty="0">
                <a:solidFill>
                  <a:srgbClr val="62AFC9"/>
                </a:solidFill>
                <a:latin typeface="Trebuchet MS"/>
                <a:cs typeface="Trebuchet MS"/>
              </a:rPr>
              <a:t>PREMIUM</a:t>
            </a:r>
            <a:endParaRPr sz="1800" dirty="0">
              <a:latin typeface="Trebuchet MS"/>
              <a:cs typeface="Trebuchet MS"/>
            </a:endParaRPr>
          </a:p>
          <a:p>
            <a:pPr marL="259715">
              <a:lnSpc>
                <a:spcPct val="100000"/>
              </a:lnSpc>
              <a:spcBef>
                <a:spcPts val="890"/>
              </a:spcBef>
            </a:pP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Exposición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producto</a:t>
            </a:r>
            <a:r>
              <a:rPr sz="1100" spc="-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destacado.</a:t>
            </a:r>
            <a:endParaRPr sz="1100" dirty="0">
              <a:latin typeface="Arial Unicode MS"/>
              <a:cs typeface="Arial Unicode MS"/>
            </a:endParaRPr>
          </a:p>
          <a:p>
            <a:pPr marL="259715" marR="266065">
              <a:lnSpc>
                <a:spcPct val="118200"/>
              </a:lnSpc>
              <a:spcBef>
                <a:spcPts val="1075"/>
              </a:spcBef>
            </a:pP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Instalación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red,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datos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 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alimentación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en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varios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puntos. 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Espacio </a:t>
            </a:r>
            <a:r>
              <a:rPr sz="1100" spc="20" dirty="0">
                <a:solidFill>
                  <a:srgbClr val="FFFFFF"/>
                </a:solidFill>
                <a:latin typeface="Arial Unicode MS"/>
                <a:cs typeface="Arial Unicode MS"/>
              </a:rPr>
              <a:t>lineal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representativo 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reservado. Medios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propios</a:t>
            </a:r>
            <a:r>
              <a:rPr sz="1100" spc="-114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empresas.</a:t>
            </a:r>
            <a:endParaRPr sz="1100" dirty="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170791" y="9756001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24" y="0"/>
                </a:moveTo>
                <a:lnTo>
                  <a:pt x="125852" y="6124"/>
                </a:lnTo>
                <a:lnTo>
                  <a:pt x="84901" y="23407"/>
                </a:lnTo>
                <a:lnTo>
                  <a:pt x="50207" y="50214"/>
                </a:lnTo>
                <a:lnTo>
                  <a:pt x="23403" y="84911"/>
                </a:lnTo>
                <a:lnTo>
                  <a:pt x="6123" y="125863"/>
                </a:lnTo>
                <a:lnTo>
                  <a:pt x="0" y="171437"/>
                </a:lnTo>
                <a:lnTo>
                  <a:pt x="6123" y="217010"/>
                </a:lnTo>
                <a:lnTo>
                  <a:pt x="23403" y="257963"/>
                </a:lnTo>
                <a:lnTo>
                  <a:pt x="50207" y="292660"/>
                </a:lnTo>
                <a:lnTo>
                  <a:pt x="84901" y="319467"/>
                </a:lnTo>
                <a:lnTo>
                  <a:pt x="125852" y="336750"/>
                </a:lnTo>
                <a:lnTo>
                  <a:pt x="171424" y="342874"/>
                </a:lnTo>
                <a:lnTo>
                  <a:pt x="216998" y="336750"/>
                </a:lnTo>
                <a:lnTo>
                  <a:pt x="257950" y="319467"/>
                </a:lnTo>
                <a:lnTo>
                  <a:pt x="292647" y="292660"/>
                </a:lnTo>
                <a:lnTo>
                  <a:pt x="319454" y="257963"/>
                </a:lnTo>
                <a:lnTo>
                  <a:pt x="336737" y="217010"/>
                </a:lnTo>
                <a:lnTo>
                  <a:pt x="342861" y="171437"/>
                </a:lnTo>
                <a:lnTo>
                  <a:pt x="336737" y="125863"/>
                </a:lnTo>
                <a:lnTo>
                  <a:pt x="319454" y="84911"/>
                </a:lnTo>
                <a:lnTo>
                  <a:pt x="292647" y="50214"/>
                </a:lnTo>
                <a:lnTo>
                  <a:pt x="257950" y="23407"/>
                </a:lnTo>
                <a:lnTo>
                  <a:pt x="216998" y="6124"/>
                </a:lnTo>
                <a:lnTo>
                  <a:pt x="171424" y="0"/>
                </a:lnTo>
                <a:close/>
              </a:path>
            </a:pathLst>
          </a:custGeom>
          <a:solidFill>
            <a:srgbClr val="0090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29299" y="9688979"/>
            <a:ext cx="842010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&lt;</a:t>
            </a:r>
            <a:r>
              <a:rPr sz="1800" b="1" spc="-19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 </a:t>
            </a:r>
            <a:r>
              <a:rPr sz="1800" b="1" spc="-4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volver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615298" y="9792791"/>
            <a:ext cx="1085215" cy="21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300" spc="-75" dirty="0">
                <a:latin typeface="Arial"/>
                <a:cs typeface="Arial"/>
              </a:rPr>
              <a:t>ACCESO</a:t>
            </a:r>
            <a:r>
              <a:rPr sz="1300" spc="-35" dirty="0">
                <a:latin typeface="Arial"/>
                <a:cs typeface="Arial"/>
              </a:rPr>
              <a:t> </a:t>
            </a:r>
            <a:r>
              <a:rPr sz="1300" spc="-180" dirty="0">
                <a:latin typeface="Arial"/>
                <a:cs typeface="Arial"/>
              </a:rPr>
              <a:t>LIBRE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460" y="867610"/>
            <a:ext cx="34277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 Unicode MS"/>
                <a:cs typeface="Arial Unicode MS"/>
              </a:rPr>
              <a:t>MOBILITY </a:t>
            </a:r>
            <a:r>
              <a:rPr sz="1200" spc="-90" dirty="0">
                <a:latin typeface="Arial Unicode MS"/>
                <a:cs typeface="Arial Unicode MS"/>
              </a:rPr>
              <a:t>CITY_PROYECTO </a:t>
            </a:r>
            <a:r>
              <a:rPr sz="1200" spc="-65" dirty="0">
                <a:latin typeface="Arial Unicode MS"/>
                <a:cs typeface="Arial Unicode MS"/>
              </a:rPr>
              <a:t>BÁSICO</a:t>
            </a:r>
            <a:r>
              <a:rPr sz="1200" spc="6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Arial Unicode MS"/>
                <a:cs typeface="Arial Unicode MS"/>
              </a:rPr>
              <a:t>CONTENIDOS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2746" y="869287"/>
            <a:ext cx="770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 Unicode MS"/>
                <a:cs typeface="Arial Unicode MS"/>
              </a:rPr>
              <a:t>20/07/2020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9299" y="867610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3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9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PÁG.</a:t>
            </a:r>
            <a:r>
              <a:rPr sz="1200" u="sng" spc="-6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4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4</a:t>
            </a:r>
            <a:r>
              <a:rPr sz="1200" u="sng" spc="-15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4399" y="1080003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399" y="878302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999" y="878302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404" y="0"/>
                </a:lnTo>
              </a:path>
            </a:pathLst>
          </a:custGeom>
          <a:ln w="6350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441999" y="1443380"/>
            <a:ext cx="12238355" cy="8168640"/>
            <a:chOff x="1441999" y="1443380"/>
            <a:chExt cx="12238355" cy="8168640"/>
          </a:xfrm>
        </p:grpSpPr>
        <p:sp>
          <p:nvSpPr>
            <p:cNvPr id="9" name="object 9"/>
            <p:cNvSpPr/>
            <p:nvPr/>
          </p:nvSpPr>
          <p:spPr>
            <a:xfrm>
              <a:off x="1441999" y="1443380"/>
              <a:ext cx="12237995" cy="816862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35995" y="1872005"/>
              <a:ext cx="2843999" cy="1907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835995" y="1872005"/>
            <a:ext cx="2844165" cy="190817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259715">
              <a:lnSpc>
                <a:spcPts val="1590"/>
              </a:lnSpc>
              <a:spcBef>
                <a:spcPts val="1520"/>
              </a:spcBef>
            </a:pP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A.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2.</a:t>
            </a:r>
            <a:endParaRPr sz="1400" dirty="0">
              <a:latin typeface="Arial Unicode MS"/>
              <a:cs typeface="Arial Unicode MS"/>
            </a:endParaRPr>
          </a:p>
          <a:p>
            <a:pPr marL="259715">
              <a:lnSpc>
                <a:spcPts val="2070"/>
              </a:lnSpc>
            </a:pPr>
            <a:r>
              <a:rPr sz="1800" b="1" spc="-5" dirty="0">
                <a:solidFill>
                  <a:srgbClr val="62AFC9"/>
                </a:solidFill>
                <a:latin typeface="Trebuchet MS"/>
                <a:cs typeface="Trebuchet MS"/>
              </a:rPr>
              <a:t>INFO</a:t>
            </a:r>
            <a:r>
              <a:rPr sz="1800" b="1" spc="-130" dirty="0">
                <a:solidFill>
                  <a:srgbClr val="62AFC9"/>
                </a:solidFill>
                <a:latin typeface="Trebuchet MS"/>
                <a:cs typeface="Trebuchet MS"/>
              </a:rPr>
              <a:t> </a:t>
            </a:r>
            <a:r>
              <a:rPr sz="1800" b="1" spc="20" dirty="0">
                <a:solidFill>
                  <a:srgbClr val="62AFC9"/>
                </a:solidFill>
                <a:latin typeface="Trebuchet MS"/>
                <a:cs typeface="Trebuchet MS"/>
              </a:rPr>
              <a:t>COMERCIAL</a:t>
            </a:r>
            <a:endParaRPr sz="1800" dirty="0">
              <a:latin typeface="Trebuchet MS"/>
              <a:cs typeface="Trebuchet MS"/>
            </a:endParaRPr>
          </a:p>
          <a:p>
            <a:pPr marL="259715" marR="644525">
              <a:lnSpc>
                <a:spcPct val="113700"/>
              </a:lnSpc>
              <a:spcBef>
                <a:spcPts val="710"/>
              </a:spcBef>
            </a:pP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Gran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superficie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disponible</a:t>
            </a:r>
            <a:r>
              <a:rPr sz="1100" spc="-1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para 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información comercial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las 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empresas.</a:t>
            </a:r>
            <a:endParaRPr sz="1100" dirty="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50" dirty="0">
              <a:latin typeface="Arial Unicode MS"/>
              <a:cs typeface="Arial Unicode MS"/>
            </a:endParaRPr>
          </a:p>
          <a:p>
            <a:pPr marL="259715">
              <a:lnSpc>
                <a:spcPct val="100000"/>
              </a:lnSpc>
            </a:pP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Pantalla</a:t>
            </a:r>
            <a:r>
              <a:rPr sz="1100" spc="-8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Arial Unicode MS"/>
                <a:cs typeface="Arial Unicode MS"/>
              </a:rPr>
              <a:t>de</a:t>
            </a:r>
            <a:r>
              <a:rPr sz="11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led</a:t>
            </a:r>
            <a:r>
              <a:rPr sz="11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Arial Unicode MS"/>
                <a:cs typeface="Arial Unicode MS"/>
              </a:rPr>
              <a:t>de</a:t>
            </a:r>
            <a:r>
              <a:rPr sz="11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gran</a:t>
            </a:r>
            <a:r>
              <a:rPr sz="11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formato.</a:t>
            </a:r>
            <a:endParaRPr sz="1100" dirty="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170791" y="9756001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24" y="0"/>
                </a:moveTo>
                <a:lnTo>
                  <a:pt x="125852" y="6124"/>
                </a:lnTo>
                <a:lnTo>
                  <a:pt x="84901" y="23407"/>
                </a:lnTo>
                <a:lnTo>
                  <a:pt x="50207" y="50214"/>
                </a:lnTo>
                <a:lnTo>
                  <a:pt x="23403" y="84911"/>
                </a:lnTo>
                <a:lnTo>
                  <a:pt x="6123" y="125863"/>
                </a:lnTo>
                <a:lnTo>
                  <a:pt x="0" y="171437"/>
                </a:lnTo>
                <a:lnTo>
                  <a:pt x="6123" y="217010"/>
                </a:lnTo>
                <a:lnTo>
                  <a:pt x="23403" y="257963"/>
                </a:lnTo>
                <a:lnTo>
                  <a:pt x="50207" y="292660"/>
                </a:lnTo>
                <a:lnTo>
                  <a:pt x="84901" y="319467"/>
                </a:lnTo>
                <a:lnTo>
                  <a:pt x="125852" y="336750"/>
                </a:lnTo>
                <a:lnTo>
                  <a:pt x="171424" y="342874"/>
                </a:lnTo>
                <a:lnTo>
                  <a:pt x="216998" y="336750"/>
                </a:lnTo>
                <a:lnTo>
                  <a:pt x="257950" y="319467"/>
                </a:lnTo>
                <a:lnTo>
                  <a:pt x="292647" y="292660"/>
                </a:lnTo>
                <a:lnTo>
                  <a:pt x="319454" y="257963"/>
                </a:lnTo>
                <a:lnTo>
                  <a:pt x="336737" y="217010"/>
                </a:lnTo>
                <a:lnTo>
                  <a:pt x="342861" y="171437"/>
                </a:lnTo>
                <a:lnTo>
                  <a:pt x="336737" y="125863"/>
                </a:lnTo>
                <a:lnTo>
                  <a:pt x="319454" y="84911"/>
                </a:lnTo>
                <a:lnTo>
                  <a:pt x="292647" y="50214"/>
                </a:lnTo>
                <a:lnTo>
                  <a:pt x="257950" y="23407"/>
                </a:lnTo>
                <a:lnTo>
                  <a:pt x="216998" y="6124"/>
                </a:lnTo>
                <a:lnTo>
                  <a:pt x="171424" y="0"/>
                </a:lnTo>
                <a:close/>
              </a:path>
            </a:pathLst>
          </a:custGeom>
          <a:solidFill>
            <a:srgbClr val="0090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29299" y="9688979"/>
            <a:ext cx="842010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&lt;</a:t>
            </a:r>
            <a:r>
              <a:rPr sz="1800" b="1" spc="-19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 </a:t>
            </a:r>
            <a:r>
              <a:rPr sz="1800" b="1" spc="-4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volver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615298" y="9792791"/>
            <a:ext cx="1085215" cy="21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300" spc="-75" dirty="0">
                <a:latin typeface="Arial"/>
                <a:cs typeface="Arial"/>
              </a:rPr>
              <a:t>ACCESO</a:t>
            </a:r>
            <a:r>
              <a:rPr sz="1300" spc="-35" dirty="0">
                <a:latin typeface="Arial"/>
                <a:cs typeface="Arial"/>
              </a:rPr>
              <a:t> </a:t>
            </a:r>
            <a:r>
              <a:rPr sz="1300" spc="-180" dirty="0">
                <a:latin typeface="Arial"/>
                <a:cs typeface="Arial"/>
              </a:rPr>
              <a:t>LIBRE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460" y="867610"/>
            <a:ext cx="34277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 Unicode MS"/>
                <a:cs typeface="Arial Unicode MS"/>
              </a:rPr>
              <a:t>MOBILITY </a:t>
            </a:r>
            <a:r>
              <a:rPr sz="1200" spc="-90" dirty="0">
                <a:latin typeface="Arial Unicode MS"/>
                <a:cs typeface="Arial Unicode MS"/>
              </a:rPr>
              <a:t>CITY_PROYECTO </a:t>
            </a:r>
            <a:r>
              <a:rPr sz="1200" spc="-65" dirty="0">
                <a:latin typeface="Arial Unicode MS"/>
                <a:cs typeface="Arial Unicode MS"/>
              </a:rPr>
              <a:t>BÁSICO</a:t>
            </a:r>
            <a:r>
              <a:rPr sz="1200" spc="6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Arial Unicode MS"/>
                <a:cs typeface="Arial Unicode MS"/>
              </a:rPr>
              <a:t>CONTENIDOS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2746" y="869287"/>
            <a:ext cx="770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 Unicode MS"/>
                <a:cs typeface="Arial Unicode MS"/>
              </a:rPr>
              <a:t>20/07/2020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9299" y="867610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3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9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PÁG.</a:t>
            </a:r>
            <a:r>
              <a:rPr sz="1200" u="sng" spc="-6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4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5</a:t>
            </a:r>
            <a:r>
              <a:rPr sz="1200" u="sng" spc="-15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4399" y="1080003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399" y="878302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999" y="878302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404" y="0"/>
                </a:lnTo>
              </a:path>
            </a:pathLst>
          </a:custGeom>
          <a:ln w="6350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441999" y="1443380"/>
            <a:ext cx="12240260" cy="8168640"/>
            <a:chOff x="1441999" y="1443380"/>
            <a:chExt cx="12240260" cy="8168640"/>
          </a:xfrm>
        </p:grpSpPr>
        <p:sp>
          <p:nvSpPr>
            <p:cNvPr id="9" name="object 9"/>
            <p:cNvSpPr/>
            <p:nvPr/>
          </p:nvSpPr>
          <p:spPr>
            <a:xfrm>
              <a:off x="1441999" y="1443380"/>
              <a:ext cx="12239989" cy="816862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35996" y="1872005"/>
              <a:ext cx="2843999" cy="34739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835995" y="1872005"/>
            <a:ext cx="2844165" cy="347408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259715">
              <a:lnSpc>
                <a:spcPts val="1590"/>
              </a:lnSpc>
              <a:spcBef>
                <a:spcPts val="1520"/>
              </a:spcBef>
            </a:pP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A.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3.</a:t>
            </a:r>
            <a:endParaRPr sz="1400">
              <a:latin typeface="Arial Unicode MS"/>
              <a:cs typeface="Arial Unicode MS"/>
            </a:endParaRPr>
          </a:p>
          <a:p>
            <a:pPr marL="259715" marR="528320">
              <a:lnSpc>
                <a:spcPts val="1900"/>
              </a:lnSpc>
              <a:spcBef>
                <a:spcPts val="190"/>
              </a:spcBef>
            </a:pPr>
            <a:r>
              <a:rPr sz="1800" b="1" spc="5" dirty="0">
                <a:solidFill>
                  <a:srgbClr val="62AFC9"/>
                </a:solidFill>
                <a:latin typeface="Trebuchet MS"/>
                <a:cs typeface="Trebuchet MS"/>
              </a:rPr>
              <a:t>PUNTOS</a:t>
            </a:r>
            <a:r>
              <a:rPr sz="1800" b="1" spc="-165" dirty="0">
                <a:solidFill>
                  <a:srgbClr val="62AFC9"/>
                </a:solidFill>
                <a:latin typeface="Trebuchet MS"/>
                <a:cs typeface="Trebuchet MS"/>
              </a:rPr>
              <a:t> </a:t>
            </a:r>
            <a:r>
              <a:rPr sz="1800" b="1" spc="10" dirty="0">
                <a:solidFill>
                  <a:srgbClr val="62AFC9"/>
                </a:solidFill>
                <a:latin typeface="Trebuchet MS"/>
                <a:cs typeface="Trebuchet MS"/>
              </a:rPr>
              <a:t>PREVENTA  </a:t>
            </a:r>
            <a:r>
              <a:rPr sz="1800" b="1" spc="-15" dirty="0">
                <a:solidFill>
                  <a:srgbClr val="62AFC9"/>
                </a:solidFill>
                <a:latin typeface="Trebuchet MS"/>
                <a:cs typeface="Trebuchet MS"/>
              </a:rPr>
              <a:t>DIGITAL</a:t>
            </a:r>
            <a:endParaRPr sz="1800">
              <a:latin typeface="Trebuchet MS"/>
              <a:cs typeface="Trebuchet MS"/>
            </a:endParaRPr>
          </a:p>
          <a:p>
            <a:pPr marL="259715" marR="582295">
              <a:lnSpc>
                <a:spcPct val="113700"/>
              </a:lnSpc>
              <a:spcBef>
                <a:spcPts val="690"/>
              </a:spcBef>
            </a:pP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Tótems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información.</a:t>
            </a:r>
            <a:r>
              <a:rPr sz="1100" spc="-1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Contenidos 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digitales interactivos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empresas. 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Exposición </a:t>
            </a:r>
            <a:r>
              <a:rPr sz="1100" spc="20" dirty="0">
                <a:solidFill>
                  <a:srgbClr val="FFFFFF"/>
                </a:solidFill>
                <a:latin typeface="Arial Unicode MS"/>
                <a:cs typeface="Arial Unicode MS"/>
              </a:rPr>
              <a:t>lineal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producto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 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soluciones</a:t>
            </a:r>
            <a:r>
              <a:rPr sz="1100" spc="-4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innovadoras.</a:t>
            </a:r>
            <a:endParaRPr sz="1100">
              <a:latin typeface="Arial Unicode MS"/>
              <a:cs typeface="Arial Unicode MS"/>
            </a:endParaRPr>
          </a:p>
          <a:p>
            <a:pPr marL="259715" marR="346075">
              <a:lnSpc>
                <a:spcPct val="113700"/>
              </a:lnSpc>
              <a:spcBef>
                <a:spcPts val="1135"/>
              </a:spcBef>
            </a:pP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Tarima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conexión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</a:t>
            </a:r>
            <a:r>
              <a:rPr sz="1100" spc="-9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instalaciones 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con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tomas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red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</a:t>
            </a:r>
            <a:r>
              <a:rPr sz="1100" spc="-1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alimentación.</a:t>
            </a:r>
            <a:endParaRPr sz="1100">
              <a:latin typeface="Arial Unicode MS"/>
              <a:cs typeface="Arial Unicode MS"/>
            </a:endParaRPr>
          </a:p>
          <a:p>
            <a:pPr marL="259715" marR="325120">
              <a:lnSpc>
                <a:spcPct val="113700"/>
              </a:lnSpc>
            </a:pP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Tótems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interactivos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con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pantallas</a:t>
            </a:r>
            <a:r>
              <a:rPr sz="1100" spc="-14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55”.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Distribución</a:t>
            </a:r>
            <a:r>
              <a:rPr sz="1100" spc="-8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versátil.</a:t>
            </a:r>
            <a:endParaRPr sz="1100">
              <a:latin typeface="Arial Unicode MS"/>
              <a:cs typeface="Arial Unicode MS"/>
            </a:endParaRPr>
          </a:p>
          <a:p>
            <a:pPr marL="259715" marR="396875">
              <a:lnSpc>
                <a:spcPct val="113700"/>
              </a:lnSpc>
              <a:spcBef>
                <a:spcPts val="1130"/>
              </a:spcBef>
            </a:pP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Tótems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iluminados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presencia</a:t>
            </a:r>
            <a:r>
              <a:rPr sz="1100" spc="-1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marca.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170791" y="9756001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24" y="0"/>
                </a:moveTo>
                <a:lnTo>
                  <a:pt x="125852" y="6124"/>
                </a:lnTo>
                <a:lnTo>
                  <a:pt x="84901" y="23407"/>
                </a:lnTo>
                <a:lnTo>
                  <a:pt x="50207" y="50214"/>
                </a:lnTo>
                <a:lnTo>
                  <a:pt x="23403" y="84911"/>
                </a:lnTo>
                <a:lnTo>
                  <a:pt x="6123" y="125863"/>
                </a:lnTo>
                <a:lnTo>
                  <a:pt x="0" y="171437"/>
                </a:lnTo>
                <a:lnTo>
                  <a:pt x="6123" y="217010"/>
                </a:lnTo>
                <a:lnTo>
                  <a:pt x="23403" y="257963"/>
                </a:lnTo>
                <a:lnTo>
                  <a:pt x="50207" y="292660"/>
                </a:lnTo>
                <a:lnTo>
                  <a:pt x="84901" y="319467"/>
                </a:lnTo>
                <a:lnTo>
                  <a:pt x="125852" y="336750"/>
                </a:lnTo>
                <a:lnTo>
                  <a:pt x="171424" y="342874"/>
                </a:lnTo>
                <a:lnTo>
                  <a:pt x="216998" y="336750"/>
                </a:lnTo>
                <a:lnTo>
                  <a:pt x="257950" y="319467"/>
                </a:lnTo>
                <a:lnTo>
                  <a:pt x="292647" y="292660"/>
                </a:lnTo>
                <a:lnTo>
                  <a:pt x="319454" y="257963"/>
                </a:lnTo>
                <a:lnTo>
                  <a:pt x="336737" y="217010"/>
                </a:lnTo>
                <a:lnTo>
                  <a:pt x="342861" y="171437"/>
                </a:lnTo>
                <a:lnTo>
                  <a:pt x="336737" y="125863"/>
                </a:lnTo>
                <a:lnTo>
                  <a:pt x="319454" y="84911"/>
                </a:lnTo>
                <a:lnTo>
                  <a:pt x="292647" y="50214"/>
                </a:lnTo>
                <a:lnTo>
                  <a:pt x="257950" y="23407"/>
                </a:lnTo>
                <a:lnTo>
                  <a:pt x="216998" y="6124"/>
                </a:lnTo>
                <a:lnTo>
                  <a:pt x="171424" y="0"/>
                </a:lnTo>
                <a:close/>
              </a:path>
            </a:pathLst>
          </a:custGeom>
          <a:solidFill>
            <a:srgbClr val="0090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29299" y="9688979"/>
            <a:ext cx="842010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&lt;</a:t>
            </a:r>
            <a:r>
              <a:rPr sz="1800" b="1" spc="-19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 </a:t>
            </a:r>
            <a:r>
              <a:rPr sz="1800" b="1" spc="-4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volver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615298" y="9792791"/>
            <a:ext cx="1085215" cy="21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300" spc="-75" dirty="0">
                <a:latin typeface="Arial"/>
                <a:cs typeface="Arial"/>
              </a:rPr>
              <a:t>ACCESO</a:t>
            </a:r>
            <a:r>
              <a:rPr sz="1300" spc="-35" dirty="0">
                <a:latin typeface="Arial"/>
                <a:cs typeface="Arial"/>
              </a:rPr>
              <a:t> </a:t>
            </a:r>
            <a:r>
              <a:rPr sz="1300" spc="-180" dirty="0">
                <a:latin typeface="Arial"/>
                <a:cs typeface="Arial"/>
              </a:rPr>
              <a:t>LIBRE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982DAD4-F8C2-4435-BED0-653EBADD14CB}"/>
              </a:ext>
            </a:extLst>
          </p:cNvPr>
          <p:cNvSpPr/>
          <p:nvPr/>
        </p:nvSpPr>
        <p:spPr>
          <a:xfrm>
            <a:off x="6724650" y="7327900"/>
            <a:ext cx="111986" cy="457200"/>
          </a:xfrm>
          <a:prstGeom prst="rect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1819906-C264-4993-90A7-9780A0D4DBA7}"/>
              </a:ext>
            </a:extLst>
          </p:cNvPr>
          <p:cNvSpPr/>
          <p:nvPr/>
        </p:nvSpPr>
        <p:spPr>
          <a:xfrm>
            <a:off x="6307357" y="7251700"/>
            <a:ext cx="134929" cy="685800"/>
          </a:xfrm>
          <a:prstGeom prst="rect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A10495B-0920-4BED-BF54-312E4AC8CE8F}"/>
              </a:ext>
            </a:extLst>
          </p:cNvPr>
          <p:cNvSpPr/>
          <p:nvPr/>
        </p:nvSpPr>
        <p:spPr>
          <a:xfrm>
            <a:off x="5801349" y="7251700"/>
            <a:ext cx="155600" cy="457200"/>
          </a:xfrm>
          <a:prstGeom prst="rect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C19946D-9BB7-4215-96EC-3953A15EA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921" y="7145001"/>
            <a:ext cx="238546" cy="1645749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28C6E692-9373-4556-82A5-50BE8F9898A8}"/>
              </a:ext>
            </a:extLst>
          </p:cNvPr>
          <p:cNvSpPr/>
          <p:nvPr/>
        </p:nvSpPr>
        <p:spPr>
          <a:xfrm>
            <a:off x="4170560" y="7081594"/>
            <a:ext cx="261276" cy="1919853"/>
          </a:xfrm>
          <a:prstGeom prst="rect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460" y="867610"/>
            <a:ext cx="34277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 Unicode MS"/>
                <a:cs typeface="Arial Unicode MS"/>
              </a:rPr>
              <a:t>MOBILITY </a:t>
            </a:r>
            <a:r>
              <a:rPr sz="1200" spc="-90" dirty="0">
                <a:latin typeface="Arial Unicode MS"/>
                <a:cs typeface="Arial Unicode MS"/>
              </a:rPr>
              <a:t>CITY_PROYECTO </a:t>
            </a:r>
            <a:r>
              <a:rPr sz="1200" spc="-65" dirty="0">
                <a:latin typeface="Arial Unicode MS"/>
                <a:cs typeface="Arial Unicode MS"/>
              </a:rPr>
              <a:t>BÁSICO</a:t>
            </a:r>
            <a:r>
              <a:rPr sz="1200" spc="6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Arial Unicode MS"/>
                <a:cs typeface="Arial Unicode MS"/>
              </a:rPr>
              <a:t>CONTENIDOS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2746" y="869287"/>
            <a:ext cx="770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 Unicode MS"/>
                <a:cs typeface="Arial Unicode MS"/>
              </a:rPr>
              <a:t>20/07/2020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9299" y="867610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3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9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8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PÁG.</a:t>
            </a:r>
            <a:r>
              <a:rPr sz="1200" u="sng" spc="-6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r>
              <a:rPr sz="1200" u="sng" spc="-45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6</a:t>
            </a:r>
            <a:r>
              <a:rPr sz="1200" u="sng" spc="-150" dirty="0">
                <a:solidFill>
                  <a:srgbClr val="0090A8"/>
                </a:solidFill>
                <a:uFill>
                  <a:solidFill>
                    <a:srgbClr val="0090A8"/>
                  </a:solidFill>
                </a:uFill>
                <a:latin typeface="Arial Unicode MS"/>
                <a:cs typeface="Arial Unicode MS"/>
              </a:rPr>
              <a:t> </a:t>
            </a:r>
            <a:endParaRPr sz="12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4399" y="1080003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399" y="878302"/>
            <a:ext cx="11416030" cy="0"/>
          </a:xfrm>
          <a:custGeom>
            <a:avLst/>
            <a:gdLst/>
            <a:ahLst/>
            <a:cxnLst/>
            <a:rect l="l" t="t" r="r" b="b"/>
            <a:pathLst>
              <a:path w="11416030">
                <a:moveTo>
                  <a:pt x="0" y="0"/>
                </a:moveTo>
                <a:lnTo>
                  <a:pt x="1141559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999" y="878302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404" y="0"/>
                </a:lnTo>
              </a:path>
            </a:pathLst>
          </a:custGeom>
          <a:ln w="6350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441996" y="1443380"/>
            <a:ext cx="12240260" cy="8168640"/>
            <a:chOff x="1441996" y="1443380"/>
            <a:chExt cx="12240260" cy="8168640"/>
          </a:xfrm>
        </p:grpSpPr>
        <p:sp>
          <p:nvSpPr>
            <p:cNvPr id="9" name="object 9"/>
            <p:cNvSpPr/>
            <p:nvPr/>
          </p:nvSpPr>
          <p:spPr>
            <a:xfrm>
              <a:off x="1441999" y="1443380"/>
              <a:ext cx="12239989" cy="81686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41996" y="1872005"/>
              <a:ext cx="2843999" cy="3131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441996" y="1872005"/>
            <a:ext cx="2844165" cy="313245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259715">
              <a:lnSpc>
                <a:spcPts val="1590"/>
              </a:lnSpc>
              <a:spcBef>
                <a:spcPts val="1520"/>
              </a:spcBef>
            </a:pPr>
            <a:r>
              <a:rPr sz="1400" spc="-30" dirty="0">
                <a:solidFill>
                  <a:srgbClr val="FFFFFF"/>
                </a:solidFill>
                <a:latin typeface="Arial Unicode MS"/>
                <a:cs typeface="Arial Unicode MS"/>
              </a:rPr>
              <a:t>A.</a:t>
            </a:r>
            <a:r>
              <a:rPr sz="14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4.</a:t>
            </a:r>
            <a:endParaRPr sz="1400">
              <a:latin typeface="Arial Unicode MS"/>
              <a:cs typeface="Arial Unicode MS"/>
            </a:endParaRPr>
          </a:p>
          <a:p>
            <a:pPr marL="259715" marR="1307465">
              <a:lnSpc>
                <a:spcPts val="1900"/>
              </a:lnSpc>
              <a:spcBef>
                <a:spcPts val="190"/>
              </a:spcBef>
            </a:pPr>
            <a:r>
              <a:rPr sz="1800" b="1" spc="10" dirty="0">
                <a:solidFill>
                  <a:srgbClr val="62AFC9"/>
                </a:solidFill>
                <a:latin typeface="Trebuchet MS"/>
                <a:cs typeface="Trebuchet MS"/>
              </a:rPr>
              <a:t>SH</a:t>
            </a:r>
            <a:r>
              <a:rPr sz="1800" b="1" spc="-10" dirty="0">
                <a:solidFill>
                  <a:srgbClr val="62AFC9"/>
                </a:solidFill>
                <a:latin typeface="Trebuchet MS"/>
                <a:cs typeface="Trebuchet MS"/>
              </a:rPr>
              <a:t>O</a:t>
            </a:r>
            <a:r>
              <a:rPr sz="1800" b="1" spc="-5" dirty="0">
                <a:solidFill>
                  <a:srgbClr val="62AFC9"/>
                </a:solidFill>
                <a:latin typeface="Trebuchet MS"/>
                <a:cs typeface="Trebuchet MS"/>
              </a:rPr>
              <a:t>WROOM  </a:t>
            </a:r>
            <a:r>
              <a:rPr sz="1800" b="1" spc="-25" dirty="0">
                <a:solidFill>
                  <a:srgbClr val="62AFC9"/>
                </a:solidFill>
                <a:latin typeface="Trebuchet MS"/>
                <a:cs typeface="Trebuchet MS"/>
              </a:rPr>
              <a:t>PRODUCTO</a:t>
            </a:r>
            <a:endParaRPr sz="1800">
              <a:latin typeface="Trebuchet MS"/>
              <a:cs typeface="Trebuchet MS"/>
            </a:endParaRPr>
          </a:p>
          <a:p>
            <a:pPr marL="259715" marR="300990">
              <a:lnSpc>
                <a:spcPct val="113700"/>
              </a:lnSpc>
              <a:spcBef>
                <a:spcPts val="690"/>
              </a:spcBef>
            </a:pP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Espacios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flexibles </a:t>
            </a:r>
            <a:r>
              <a:rPr sz="1100" spc="-3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demanada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empresa. </a:t>
            </a: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Medios exposición</a:t>
            </a:r>
            <a:r>
              <a:rPr sz="1100" spc="-11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propios.</a:t>
            </a:r>
            <a:endParaRPr sz="1100">
              <a:latin typeface="Arial Unicode MS"/>
              <a:cs typeface="Arial Unicode MS"/>
            </a:endParaRPr>
          </a:p>
          <a:p>
            <a:pPr marL="259715" marR="346075">
              <a:lnSpc>
                <a:spcPct val="113700"/>
              </a:lnSpc>
              <a:spcBef>
                <a:spcPts val="1135"/>
              </a:spcBef>
            </a:pPr>
            <a:r>
              <a:rPr sz="1100" spc="-10" dirty="0">
                <a:solidFill>
                  <a:srgbClr val="FFFFFF"/>
                </a:solidFill>
                <a:latin typeface="Arial Unicode MS"/>
                <a:cs typeface="Arial Unicode MS"/>
              </a:rPr>
              <a:t>Tarima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-15" dirty="0">
                <a:solidFill>
                  <a:srgbClr val="FFFFFF"/>
                </a:solidFill>
                <a:latin typeface="Arial Unicode MS"/>
                <a:cs typeface="Arial Unicode MS"/>
              </a:rPr>
              <a:t>conexión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</a:t>
            </a:r>
            <a:r>
              <a:rPr sz="1100" spc="-9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instalaciones  </a:t>
            </a: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con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tomas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red </a:t>
            </a:r>
            <a:r>
              <a:rPr sz="1100" spc="-60" dirty="0">
                <a:solidFill>
                  <a:srgbClr val="FFFFFF"/>
                </a:solidFill>
                <a:latin typeface="Arial Unicode MS"/>
                <a:cs typeface="Arial Unicode MS"/>
              </a:rPr>
              <a:t>y </a:t>
            </a:r>
            <a:r>
              <a:rPr sz="1100" spc="5" dirty="0">
                <a:solidFill>
                  <a:srgbClr val="FFFFFF"/>
                </a:solidFill>
                <a:latin typeface="Arial Unicode MS"/>
                <a:cs typeface="Arial Unicode MS"/>
              </a:rPr>
              <a:t>alimentación. </a:t>
            </a:r>
            <a:r>
              <a:rPr sz="1100" spc="-40" dirty="0">
                <a:solidFill>
                  <a:srgbClr val="FFFFFF"/>
                </a:solidFill>
                <a:latin typeface="Arial Unicode MS"/>
                <a:cs typeface="Arial Unicode MS"/>
              </a:rPr>
              <a:t>2 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videowalls disponibles.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Distribución  versátil.</a:t>
            </a:r>
            <a:endParaRPr sz="1100">
              <a:latin typeface="Arial Unicode MS"/>
              <a:cs typeface="Arial Unicode MS"/>
            </a:endParaRPr>
          </a:p>
          <a:p>
            <a:pPr marL="259715" marR="396875">
              <a:lnSpc>
                <a:spcPct val="113700"/>
              </a:lnSpc>
              <a:spcBef>
                <a:spcPts val="1130"/>
              </a:spcBef>
            </a:pPr>
            <a:r>
              <a:rPr sz="1100" spc="-20" dirty="0">
                <a:solidFill>
                  <a:srgbClr val="FFFFFF"/>
                </a:solidFill>
                <a:latin typeface="Arial Unicode MS"/>
                <a:cs typeface="Arial Unicode MS"/>
              </a:rPr>
              <a:t>Tótems </a:t>
            </a:r>
            <a:r>
              <a:rPr sz="1100" spc="10" dirty="0">
                <a:solidFill>
                  <a:srgbClr val="FFFFFF"/>
                </a:solidFill>
                <a:latin typeface="Arial Unicode MS"/>
                <a:cs typeface="Arial Unicode MS"/>
              </a:rPr>
              <a:t>iluminados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</a:t>
            </a:r>
            <a:r>
              <a:rPr sz="1100" spc="-5" dirty="0">
                <a:solidFill>
                  <a:srgbClr val="FFFFFF"/>
                </a:solidFill>
                <a:latin typeface="Arial Unicode MS"/>
                <a:cs typeface="Arial Unicode MS"/>
              </a:rPr>
              <a:t>presencia</a:t>
            </a:r>
            <a:r>
              <a:rPr sz="1100" spc="-1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Unicode MS"/>
                <a:cs typeface="Arial Unicode MS"/>
              </a:rPr>
              <a:t>de  </a:t>
            </a:r>
            <a:r>
              <a:rPr sz="1100" dirty="0">
                <a:solidFill>
                  <a:srgbClr val="FFFFFF"/>
                </a:solidFill>
                <a:latin typeface="Arial Unicode MS"/>
                <a:cs typeface="Arial Unicode MS"/>
              </a:rPr>
              <a:t>marca.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170791" y="9756001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24" y="0"/>
                </a:moveTo>
                <a:lnTo>
                  <a:pt x="125852" y="6124"/>
                </a:lnTo>
                <a:lnTo>
                  <a:pt x="84901" y="23407"/>
                </a:lnTo>
                <a:lnTo>
                  <a:pt x="50207" y="50214"/>
                </a:lnTo>
                <a:lnTo>
                  <a:pt x="23403" y="84911"/>
                </a:lnTo>
                <a:lnTo>
                  <a:pt x="6123" y="125863"/>
                </a:lnTo>
                <a:lnTo>
                  <a:pt x="0" y="171437"/>
                </a:lnTo>
                <a:lnTo>
                  <a:pt x="6123" y="217010"/>
                </a:lnTo>
                <a:lnTo>
                  <a:pt x="23403" y="257963"/>
                </a:lnTo>
                <a:lnTo>
                  <a:pt x="50207" y="292660"/>
                </a:lnTo>
                <a:lnTo>
                  <a:pt x="84901" y="319467"/>
                </a:lnTo>
                <a:lnTo>
                  <a:pt x="125852" y="336750"/>
                </a:lnTo>
                <a:lnTo>
                  <a:pt x="171424" y="342874"/>
                </a:lnTo>
                <a:lnTo>
                  <a:pt x="216998" y="336750"/>
                </a:lnTo>
                <a:lnTo>
                  <a:pt x="257950" y="319467"/>
                </a:lnTo>
                <a:lnTo>
                  <a:pt x="292647" y="292660"/>
                </a:lnTo>
                <a:lnTo>
                  <a:pt x="319454" y="257963"/>
                </a:lnTo>
                <a:lnTo>
                  <a:pt x="336737" y="217010"/>
                </a:lnTo>
                <a:lnTo>
                  <a:pt x="342861" y="171437"/>
                </a:lnTo>
                <a:lnTo>
                  <a:pt x="336737" y="125863"/>
                </a:lnTo>
                <a:lnTo>
                  <a:pt x="319454" y="84911"/>
                </a:lnTo>
                <a:lnTo>
                  <a:pt x="292647" y="50214"/>
                </a:lnTo>
                <a:lnTo>
                  <a:pt x="257950" y="23407"/>
                </a:lnTo>
                <a:lnTo>
                  <a:pt x="216998" y="6124"/>
                </a:lnTo>
                <a:lnTo>
                  <a:pt x="171424" y="0"/>
                </a:lnTo>
                <a:close/>
              </a:path>
            </a:pathLst>
          </a:custGeom>
          <a:solidFill>
            <a:srgbClr val="0090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29299" y="9688979"/>
            <a:ext cx="842010" cy="31813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800" b="1" spc="-8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&lt;</a:t>
            </a:r>
            <a:r>
              <a:rPr sz="1800" b="1" spc="-19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 </a:t>
            </a:r>
            <a:r>
              <a:rPr sz="1800" b="1" spc="-40" dirty="0">
                <a:solidFill>
                  <a:srgbClr val="62AFC9"/>
                </a:solidFill>
                <a:latin typeface="Trebuchet MS"/>
                <a:cs typeface="Trebuchet MS"/>
                <a:hlinkClick r:id="rId4" action="ppaction://hlinksldjump"/>
              </a:rPr>
              <a:t>volver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615298" y="9792791"/>
            <a:ext cx="1085215" cy="21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05"/>
              </a:lnSpc>
            </a:pPr>
            <a:r>
              <a:rPr sz="1300" spc="-75" dirty="0">
                <a:latin typeface="Arial"/>
                <a:cs typeface="Arial"/>
              </a:rPr>
              <a:t>ACCESO</a:t>
            </a:r>
            <a:r>
              <a:rPr sz="1300" spc="-35" dirty="0">
                <a:latin typeface="Arial"/>
                <a:cs typeface="Arial"/>
              </a:rPr>
              <a:t> </a:t>
            </a:r>
            <a:r>
              <a:rPr sz="1300" spc="-180" dirty="0">
                <a:latin typeface="Arial"/>
                <a:cs typeface="Arial"/>
              </a:rPr>
              <a:t>LIBRE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9E61EEE-3A71-4BE5-82BE-2F50F9C01964}"/>
              </a:ext>
            </a:extLst>
          </p:cNvPr>
          <p:cNvSpPr/>
          <p:nvPr/>
        </p:nvSpPr>
        <p:spPr>
          <a:xfrm>
            <a:off x="12017270" y="4547638"/>
            <a:ext cx="598028" cy="2170662"/>
          </a:xfrm>
          <a:prstGeom prst="rect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1FAFA3B-42D8-432C-863D-60E411801FE4}"/>
              </a:ext>
            </a:extLst>
          </p:cNvPr>
          <p:cNvSpPr/>
          <p:nvPr/>
        </p:nvSpPr>
        <p:spPr>
          <a:xfrm>
            <a:off x="9239250" y="4980843"/>
            <a:ext cx="304800" cy="2170662"/>
          </a:xfrm>
          <a:prstGeom prst="rect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40BA434-8D95-4F07-9216-A79608EEC9FE}"/>
              </a:ext>
            </a:extLst>
          </p:cNvPr>
          <p:cNvSpPr/>
          <p:nvPr/>
        </p:nvSpPr>
        <p:spPr>
          <a:xfrm>
            <a:off x="8248650" y="5380374"/>
            <a:ext cx="188186" cy="1371600"/>
          </a:xfrm>
          <a:prstGeom prst="rect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505DE22-B1DD-4C41-B462-596C5CE1EA79}"/>
              </a:ext>
            </a:extLst>
          </p:cNvPr>
          <p:cNvSpPr/>
          <p:nvPr/>
        </p:nvSpPr>
        <p:spPr>
          <a:xfrm>
            <a:off x="7659257" y="5527693"/>
            <a:ext cx="171850" cy="809607"/>
          </a:xfrm>
          <a:prstGeom prst="rect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5ECD9DA-634B-4D61-9262-958D923A0EFA}"/>
              </a:ext>
            </a:extLst>
          </p:cNvPr>
          <p:cNvSpPr/>
          <p:nvPr/>
        </p:nvSpPr>
        <p:spPr>
          <a:xfrm>
            <a:off x="7190671" y="5651500"/>
            <a:ext cx="113855" cy="724102"/>
          </a:xfrm>
          <a:prstGeom prst="rect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D01318A-6ECD-4417-9093-687747FA4F54}"/>
              </a:ext>
            </a:extLst>
          </p:cNvPr>
          <p:cNvSpPr/>
          <p:nvPr/>
        </p:nvSpPr>
        <p:spPr>
          <a:xfrm>
            <a:off x="6927381" y="5727700"/>
            <a:ext cx="71159" cy="482868"/>
          </a:xfrm>
          <a:prstGeom prst="rect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6B683BF-75D4-4935-877F-6E35ADEC0C70}"/>
              </a:ext>
            </a:extLst>
          </p:cNvPr>
          <p:cNvSpPr/>
          <p:nvPr/>
        </p:nvSpPr>
        <p:spPr>
          <a:xfrm>
            <a:off x="6709410" y="5777364"/>
            <a:ext cx="62456" cy="724102"/>
          </a:xfrm>
          <a:prstGeom prst="rect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2AFC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22DC95816C224FA241D7C89CA9FC64" ma:contentTypeVersion="10" ma:contentTypeDescription="Create a new document." ma:contentTypeScope="" ma:versionID="4905597cc8f39daf803eb5531c429c39">
  <xsd:schema xmlns:xsd="http://www.w3.org/2001/XMLSchema" xmlns:xs="http://www.w3.org/2001/XMLSchema" xmlns:p="http://schemas.microsoft.com/office/2006/metadata/properties" xmlns:ns2="7f823a58-112a-4f72-89ed-3ac2a0c38163" xmlns:ns3="eb9f34f3-13b2-4061-b0dc-7a4e6bddc84a" targetNamespace="http://schemas.microsoft.com/office/2006/metadata/properties" ma:root="true" ma:fieldsID="2aa8d51dcfc31b4ab3ea34f8a2b9ba3d" ns2:_="" ns3:_="">
    <xsd:import namespace="7f823a58-112a-4f72-89ed-3ac2a0c38163"/>
    <xsd:import namespace="eb9f34f3-13b2-4061-b0dc-7a4e6bddc8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823a58-112a-4f72-89ed-3ac2a0c381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9f34f3-13b2-4061-b0dc-7a4e6bddc8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74EF6F-AE0D-4E94-8042-1334BF2650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823a58-112a-4f72-89ed-3ac2a0c38163"/>
    <ds:schemaRef ds:uri="eb9f34f3-13b2-4061-b0dc-7a4e6bddc8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1515EB-CB53-400C-AFEC-46D00875DBB4}">
  <ds:schemaRefs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7f823a58-112a-4f72-89ed-3ac2a0c38163"/>
    <ds:schemaRef ds:uri="http://purl.org/dc/elements/1.1/"/>
    <ds:schemaRef ds:uri="http://schemas.openxmlformats.org/package/2006/metadata/core-properties"/>
    <ds:schemaRef ds:uri="eb9f34f3-13b2-4061-b0dc-7a4e6bddc84a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BB96BE6-1AE9-47D3-A38A-AD048D784D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</TotalTime>
  <Words>1292</Words>
  <Application>Microsoft Office PowerPoint</Application>
  <PresentationFormat>Personalizado</PresentationFormat>
  <Paragraphs>216</Paragraphs>
  <Slides>21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Arial Unicode MS</vt:lpstr>
      <vt:lpstr>Calibri</vt:lpstr>
      <vt:lpstr>Trebuchet MS</vt:lpstr>
      <vt:lpstr>Office Theme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Polo Tomas, Susana</dc:creator>
  <cp:lastModifiedBy>Soriano Ibarra, Antonio María</cp:lastModifiedBy>
  <cp:revision>17</cp:revision>
  <cp:lastPrinted>2022-11-02T09:57:08Z</cp:lastPrinted>
  <dcterms:created xsi:type="dcterms:W3CDTF">2021-02-09T09:03:14Z</dcterms:created>
  <dcterms:modified xsi:type="dcterms:W3CDTF">2022-11-28T11:59:04Z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2021-02-08T00:00:00Z</vt:filetime>
  </property>
  <property fmtid="{D5CDD505-2E9C-101B-9397-08002B2CF9AE}" pid="3" name="Creator">
    <vt:lpwstr>Adobe InDesign CC 14.0 (Windows)</vt:lpwstr>
  </property>
  <property fmtid="{D5CDD505-2E9C-101B-9397-08002B2CF9AE}" pid="4" name="LastSaved">
    <vt:filetime>2021-02-09T00:00:00Z</vt:filetime>
  </property>
  <property fmtid="{D5CDD505-2E9C-101B-9397-08002B2CF9AE}" pid="5" name="ContentTypeId">
    <vt:lpwstr>0x0101004B22DC95816C224FA241D7C89CA9FC64</vt:lpwstr>
  </property>
</Properties>
</file>